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handoutMasterIdLst>
    <p:handoutMasterId r:id="rId62"/>
  </p:handoutMasterIdLst>
  <p:sldIdLst>
    <p:sldId id="803" r:id="rId2"/>
    <p:sldId id="287" r:id="rId3"/>
    <p:sldId id="808" r:id="rId4"/>
    <p:sldId id="896" r:id="rId5"/>
    <p:sldId id="921" r:id="rId6"/>
    <p:sldId id="933" r:id="rId7"/>
    <p:sldId id="934" r:id="rId8"/>
    <p:sldId id="897" r:id="rId9"/>
    <p:sldId id="903" r:id="rId10"/>
    <p:sldId id="901" r:id="rId11"/>
    <p:sldId id="902" r:id="rId12"/>
    <p:sldId id="904" r:id="rId13"/>
    <p:sldId id="907" r:id="rId14"/>
    <p:sldId id="898" r:id="rId15"/>
    <p:sldId id="899" r:id="rId16"/>
    <p:sldId id="900" r:id="rId17"/>
    <p:sldId id="949" r:id="rId18"/>
    <p:sldId id="950" r:id="rId19"/>
    <p:sldId id="905" r:id="rId20"/>
    <p:sldId id="924" r:id="rId21"/>
    <p:sldId id="925" r:id="rId22"/>
    <p:sldId id="926" r:id="rId23"/>
    <p:sldId id="927" r:id="rId24"/>
    <p:sldId id="906" r:id="rId25"/>
    <p:sldId id="908" r:id="rId26"/>
    <p:sldId id="919" r:id="rId27"/>
    <p:sldId id="910" r:id="rId28"/>
    <p:sldId id="909" r:id="rId29"/>
    <p:sldId id="912" r:id="rId30"/>
    <p:sldId id="911" r:id="rId31"/>
    <p:sldId id="913" r:id="rId32"/>
    <p:sldId id="914" r:id="rId33"/>
    <p:sldId id="915" r:id="rId34"/>
    <p:sldId id="916" r:id="rId35"/>
    <p:sldId id="917" r:id="rId36"/>
    <p:sldId id="918" r:id="rId37"/>
    <p:sldId id="920" r:id="rId38"/>
    <p:sldId id="951" r:id="rId39"/>
    <p:sldId id="952" r:id="rId40"/>
    <p:sldId id="928" r:id="rId41"/>
    <p:sldId id="929" r:id="rId42"/>
    <p:sldId id="930" r:id="rId43"/>
    <p:sldId id="932" r:id="rId44"/>
    <p:sldId id="935" r:id="rId45"/>
    <p:sldId id="936" r:id="rId46"/>
    <p:sldId id="937" r:id="rId47"/>
    <p:sldId id="938" r:id="rId48"/>
    <p:sldId id="948" r:id="rId49"/>
    <p:sldId id="939" r:id="rId50"/>
    <p:sldId id="940" r:id="rId51"/>
    <p:sldId id="941" r:id="rId52"/>
    <p:sldId id="942" r:id="rId53"/>
    <p:sldId id="943" r:id="rId54"/>
    <p:sldId id="944" r:id="rId55"/>
    <p:sldId id="945" r:id="rId56"/>
    <p:sldId id="946" r:id="rId57"/>
    <p:sldId id="947" r:id="rId58"/>
    <p:sldId id="953" r:id="rId59"/>
    <p:sldId id="954" r:id="rId60"/>
  </p:sldIdLst>
  <p:sldSz cx="9144000" cy="6858000" type="screen4x3"/>
  <p:notesSz cx="6858000" cy="9144000"/>
  <p:custDataLst>
    <p:tags r:id="rId63"/>
  </p:custDataLst>
  <p:defaultTextStyle>
    <a:defPPr>
      <a:defRPr lang="en-US"/>
    </a:defPPr>
    <a:lvl1pPr algn="l" rtl="0" eaLnBrk="0" fontAlgn="base" hangingPunct="0">
      <a:spcBef>
        <a:spcPct val="0"/>
      </a:spcBef>
      <a:spcAft>
        <a:spcPct val="0"/>
      </a:spcAft>
      <a:defRPr sz="2800" b="1" kern="1200">
        <a:solidFill>
          <a:srgbClr val="000066"/>
        </a:solidFill>
        <a:latin typeface="Times New Roman" panose="02020603050405020304" pitchFamily="18" charset="0"/>
        <a:ea typeface="楷体_GB2312" pitchFamily="49" charset="-122"/>
        <a:cs typeface="+mn-cs"/>
      </a:defRPr>
    </a:lvl1pPr>
    <a:lvl2pPr marL="457200" algn="l" rtl="0" eaLnBrk="0" fontAlgn="base" hangingPunct="0">
      <a:spcBef>
        <a:spcPct val="0"/>
      </a:spcBef>
      <a:spcAft>
        <a:spcPct val="0"/>
      </a:spcAft>
      <a:defRPr sz="2800" b="1" kern="1200">
        <a:solidFill>
          <a:srgbClr val="000066"/>
        </a:solidFill>
        <a:latin typeface="Times New Roman" panose="02020603050405020304" pitchFamily="18" charset="0"/>
        <a:ea typeface="楷体_GB2312" pitchFamily="49" charset="-122"/>
        <a:cs typeface="+mn-cs"/>
      </a:defRPr>
    </a:lvl2pPr>
    <a:lvl3pPr marL="914400" algn="l" rtl="0" eaLnBrk="0" fontAlgn="base" hangingPunct="0">
      <a:spcBef>
        <a:spcPct val="0"/>
      </a:spcBef>
      <a:spcAft>
        <a:spcPct val="0"/>
      </a:spcAft>
      <a:defRPr sz="2800" b="1" kern="1200">
        <a:solidFill>
          <a:srgbClr val="000066"/>
        </a:solidFill>
        <a:latin typeface="Times New Roman" panose="02020603050405020304" pitchFamily="18" charset="0"/>
        <a:ea typeface="楷体_GB2312" pitchFamily="49" charset="-122"/>
        <a:cs typeface="+mn-cs"/>
      </a:defRPr>
    </a:lvl3pPr>
    <a:lvl4pPr marL="1371600" algn="l" rtl="0" eaLnBrk="0" fontAlgn="base" hangingPunct="0">
      <a:spcBef>
        <a:spcPct val="0"/>
      </a:spcBef>
      <a:spcAft>
        <a:spcPct val="0"/>
      </a:spcAft>
      <a:defRPr sz="2800" b="1" kern="1200">
        <a:solidFill>
          <a:srgbClr val="000066"/>
        </a:solidFill>
        <a:latin typeface="Times New Roman" panose="02020603050405020304" pitchFamily="18" charset="0"/>
        <a:ea typeface="楷体_GB2312" pitchFamily="49" charset="-122"/>
        <a:cs typeface="+mn-cs"/>
      </a:defRPr>
    </a:lvl4pPr>
    <a:lvl5pPr marL="1828800" algn="l" rtl="0" eaLnBrk="0" fontAlgn="base" hangingPunct="0">
      <a:spcBef>
        <a:spcPct val="0"/>
      </a:spcBef>
      <a:spcAft>
        <a:spcPct val="0"/>
      </a:spcAft>
      <a:defRPr sz="2800" b="1" kern="1200">
        <a:solidFill>
          <a:srgbClr val="000066"/>
        </a:solidFill>
        <a:latin typeface="Times New Roman" panose="02020603050405020304" pitchFamily="18" charset="0"/>
        <a:ea typeface="楷体_GB2312" pitchFamily="49" charset="-122"/>
        <a:cs typeface="+mn-cs"/>
      </a:defRPr>
    </a:lvl5pPr>
    <a:lvl6pPr marL="2286000" algn="l" defTabSz="914400" rtl="0" eaLnBrk="1" latinLnBrk="0" hangingPunct="1">
      <a:defRPr sz="2800" b="1" kern="1200">
        <a:solidFill>
          <a:srgbClr val="000066"/>
        </a:solidFill>
        <a:latin typeface="Times New Roman" panose="02020603050405020304" pitchFamily="18" charset="0"/>
        <a:ea typeface="楷体_GB2312" pitchFamily="49" charset="-122"/>
        <a:cs typeface="+mn-cs"/>
      </a:defRPr>
    </a:lvl6pPr>
    <a:lvl7pPr marL="2743200" algn="l" defTabSz="914400" rtl="0" eaLnBrk="1" latinLnBrk="0" hangingPunct="1">
      <a:defRPr sz="2800" b="1" kern="1200">
        <a:solidFill>
          <a:srgbClr val="000066"/>
        </a:solidFill>
        <a:latin typeface="Times New Roman" panose="02020603050405020304" pitchFamily="18" charset="0"/>
        <a:ea typeface="楷体_GB2312" pitchFamily="49" charset="-122"/>
        <a:cs typeface="+mn-cs"/>
      </a:defRPr>
    </a:lvl7pPr>
    <a:lvl8pPr marL="3200400" algn="l" defTabSz="914400" rtl="0" eaLnBrk="1" latinLnBrk="0" hangingPunct="1">
      <a:defRPr sz="2800" b="1" kern="1200">
        <a:solidFill>
          <a:srgbClr val="000066"/>
        </a:solidFill>
        <a:latin typeface="Times New Roman" panose="02020603050405020304" pitchFamily="18" charset="0"/>
        <a:ea typeface="楷体_GB2312" pitchFamily="49" charset="-122"/>
        <a:cs typeface="+mn-cs"/>
      </a:defRPr>
    </a:lvl8pPr>
    <a:lvl9pPr marL="3657600" algn="l" defTabSz="914400" rtl="0" eaLnBrk="1" latinLnBrk="0" hangingPunct="1">
      <a:defRPr sz="2800" b="1" kern="1200">
        <a:solidFill>
          <a:srgbClr val="000066"/>
        </a:solidFill>
        <a:latin typeface="Times New Roman" panose="02020603050405020304" pitchFamily="18" charset="0"/>
        <a:ea typeface="楷体_GB2312"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C0000"/>
    <a:srgbClr val="0033CC"/>
    <a:srgbClr val="800000"/>
    <a:srgbClr val="000066"/>
    <a:srgbClr val="A2BEDA"/>
    <a:srgbClr val="006600"/>
    <a:srgbClr val="000000"/>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92101" autoAdjust="0"/>
  </p:normalViewPr>
  <p:slideViewPr>
    <p:cSldViewPr>
      <p:cViewPr varScale="1">
        <p:scale>
          <a:sx n="59" d="100"/>
          <a:sy n="59" d="100"/>
        </p:scale>
        <p:origin x="1500" y="4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846"/>
    </p:cViewPr>
  </p:sorterViewPr>
  <p:notesViewPr>
    <p:cSldViewPr>
      <p:cViewPr varScale="1">
        <p:scale>
          <a:sx n="84" d="100"/>
          <a:sy n="84" d="100"/>
        </p:scale>
        <p:origin x="-237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8769D340-5707-409B-B3E4-205BB6C86065}"/>
              </a:ext>
            </a:extLst>
          </p:cNvPr>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l" eaLnBrk="1" hangingPunct="1">
              <a:defRPr sz="1200" b="0">
                <a:solidFill>
                  <a:schemeClr val="tx1"/>
                </a:solidFill>
                <a:latin typeface="Arial" charset="0"/>
                <a:ea typeface="宋体" pitchFamily="2" charset="-122"/>
              </a:defRPr>
            </a:lvl1pPr>
          </a:lstStyle>
          <a:p>
            <a:pPr>
              <a:defRPr/>
            </a:pPr>
            <a:endParaRPr lang="zh-CN" altLang="en-US"/>
          </a:p>
        </p:txBody>
      </p:sp>
      <p:sp>
        <p:nvSpPr>
          <p:cNvPr id="316419" name="Rectangle 3">
            <a:extLst>
              <a:ext uri="{FF2B5EF4-FFF2-40B4-BE49-F238E27FC236}">
                <a16:creationId xmlns:a16="http://schemas.microsoft.com/office/drawing/2014/main" id="{14CA3B91-276C-4837-8CB1-40F6E000A377}"/>
              </a:ext>
            </a:extLst>
          </p:cNvPr>
          <p:cNvSpPr>
            <a:spLocks noGrp="1" noChangeArrowheads="1"/>
          </p:cNvSpPr>
          <p:nvPr>
            <p:ph type="dt" sz="quarter" idx="1"/>
          </p:nvPr>
        </p:nvSpPr>
        <p:spPr bwMode="auto">
          <a:xfrm>
            <a:off x="3884613"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eaLnBrk="1" hangingPunct="1">
              <a:defRPr sz="1200" b="0">
                <a:solidFill>
                  <a:schemeClr val="tx1"/>
                </a:solidFill>
                <a:latin typeface="Arial" charset="0"/>
                <a:ea typeface="宋体" pitchFamily="2" charset="-122"/>
              </a:defRPr>
            </a:lvl1pPr>
          </a:lstStyle>
          <a:p>
            <a:pPr>
              <a:defRPr/>
            </a:pPr>
            <a:endParaRPr lang="en-US" altLang="zh-CN"/>
          </a:p>
        </p:txBody>
      </p:sp>
      <p:sp>
        <p:nvSpPr>
          <p:cNvPr id="316420" name="Rectangle 4">
            <a:extLst>
              <a:ext uri="{FF2B5EF4-FFF2-40B4-BE49-F238E27FC236}">
                <a16:creationId xmlns:a16="http://schemas.microsoft.com/office/drawing/2014/main" id="{3579AB39-FAC5-4668-A7FB-708F58B7780C}"/>
              </a:ext>
            </a:extLst>
          </p:cNvPr>
          <p:cNvSpPr>
            <a:spLocks noGrp="1" noChangeArrowheads="1"/>
          </p:cNvSpPr>
          <p:nvPr>
            <p:ph type="ftr" sz="quarter" idx="2"/>
          </p:nvPr>
        </p:nvSpPr>
        <p:spPr bwMode="auto">
          <a:xfrm>
            <a:off x="0"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l" eaLnBrk="1" hangingPunct="1">
              <a:defRPr sz="1200" b="0">
                <a:solidFill>
                  <a:schemeClr val="tx1"/>
                </a:solidFill>
                <a:latin typeface="Arial" charset="0"/>
                <a:ea typeface="宋体" pitchFamily="2" charset="-122"/>
              </a:defRPr>
            </a:lvl1pPr>
          </a:lstStyle>
          <a:p>
            <a:pPr>
              <a:defRPr/>
            </a:pPr>
            <a:endParaRPr lang="en-US" altLang="zh-CN"/>
          </a:p>
        </p:txBody>
      </p:sp>
      <p:sp>
        <p:nvSpPr>
          <p:cNvPr id="316421" name="Rectangle 5">
            <a:extLst>
              <a:ext uri="{FF2B5EF4-FFF2-40B4-BE49-F238E27FC236}">
                <a16:creationId xmlns:a16="http://schemas.microsoft.com/office/drawing/2014/main" id="{1F287609-58BD-4082-9D91-9B1E55FC16C6}"/>
              </a:ext>
            </a:extLst>
          </p:cNvPr>
          <p:cNvSpPr>
            <a:spLocks noGrp="1" noChangeArrowheads="1"/>
          </p:cNvSpPr>
          <p:nvPr>
            <p:ph type="sldNum" sz="quarter" idx="3"/>
          </p:nvPr>
        </p:nvSpPr>
        <p:spPr bwMode="auto">
          <a:xfrm>
            <a:off x="3884613"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eaLnBrk="1" hangingPunct="1">
              <a:defRPr sz="1200" b="0">
                <a:solidFill>
                  <a:schemeClr val="tx1"/>
                </a:solidFill>
                <a:latin typeface="Arial" panose="020B0604020202020204" pitchFamily="34" charset="0"/>
                <a:ea typeface="宋体" panose="02010600030101010101" pitchFamily="2" charset="-122"/>
              </a:defRPr>
            </a:lvl1pPr>
          </a:lstStyle>
          <a:p>
            <a:pPr>
              <a:defRPr/>
            </a:pPr>
            <a:fld id="{B70C5B4B-0998-436B-8DCD-EFD94473FF48}"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2818" name="Rectangle 2">
            <a:extLst>
              <a:ext uri="{FF2B5EF4-FFF2-40B4-BE49-F238E27FC236}">
                <a16:creationId xmlns:a16="http://schemas.microsoft.com/office/drawing/2014/main" id="{714A0342-6A4A-41F5-A6E5-5DA740595AD5}"/>
              </a:ext>
            </a:extLst>
          </p:cNvPr>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l" eaLnBrk="1" hangingPunct="1">
              <a:defRPr sz="1200" b="0">
                <a:solidFill>
                  <a:schemeClr val="tx1"/>
                </a:solidFill>
                <a:latin typeface="Arial" charset="0"/>
                <a:ea typeface="宋体" pitchFamily="2" charset="-122"/>
              </a:defRPr>
            </a:lvl1pPr>
          </a:lstStyle>
          <a:p>
            <a:pPr>
              <a:defRPr/>
            </a:pPr>
            <a:endParaRPr lang="zh-CN" altLang="en-US"/>
          </a:p>
        </p:txBody>
      </p:sp>
      <p:sp>
        <p:nvSpPr>
          <p:cNvPr id="162819" name="Rectangle 3">
            <a:extLst>
              <a:ext uri="{FF2B5EF4-FFF2-40B4-BE49-F238E27FC236}">
                <a16:creationId xmlns:a16="http://schemas.microsoft.com/office/drawing/2014/main" id="{C4B1F332-66B4-4977-B9E7-CA3449186654}"/>
              </a:ext>
            </a:extLst>
          </p:cNvPr>
          <p:cNvSpPr>
            <a:spLocks noGrp="1" noChangeArrowheads="1"/>
          </p:cNvSpPr>
          <p:nvPr>
            <p:ph type="dt" idx="1"/>
          </p:nvPr>
        </p:nvSpPr>
        <p:spPr bwMode="auto">
          <a:xfrm>
            <a:off x="3884613"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eaLnBrk="1" hangingPunct="1">
              <a:defRPr sz="1200" b="0">
                <a:solidFill>
                  <a:schemeClr val="tx1"/>
                </a:solidFill>
                <a:latin typeface="Arial" charset="0"/>
                <a:ea typeface="宋体" pitchFamily="2" charset="-122"/>
              </a:defRPr>
            </a:lvl1pPr>
          </a:lstStyle>
          <a:p>
            <a:pPr>
              <a:defRPr/>
            </a:pPr>
            <a:endParaRPr lang="en-US" altLang="zh-CN"/>
          </a:p>
        </p:txBody>
      </p:sp>
      <p:sp>
        <p:nvSpPr>
          <p:cNvPr id="3076" name="Rectangle 4">
            <a:extLst>
              <a:ext uri="{FF2B5EF4-FFF2-40B4-BE49-F238E27FC236}">
                <a16:creationId xmlns:a16="http://schemas.microsoft.com/office/drawing/2014/main" id="{C42357A9-3961-465C-9363-847520EA788B}"/>
              </a:ext>
            </a:extLst>
          </p:cNvPr>
          <p:cNvSpPr>
            <a:spLocks noRo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21" name="Rectangle 5">
            <a:extLst>
              <a:ext uri="{FF2B5EF4-FFF2-40B4-BE49-F238E27FC236}">
                <a16:creationId xmlns:a16="http://schemas.microsoft.com/office/drawing/2014/main" id="{A2383B35-52B6-42E5-869C-A31F6D993D0A}"/>
              </a:ext>
            </a:extLst>
          </p:cNvPr>
          <p:cNvSpPr>
            <a:spLocks noGrp="1" noChangeArrowheads="1"/>
          </p:cNvSpPr>
          <p:nvPr>
            <p:ph type="body" sz="quarter" idx="3"/>
          </p:nvPr>
        </p:nvSpPr>
        <p:spPr bwMode="auto">
          <a:xfrm>
            <a:off x="685800" y="4343400"/>
            <a:ext cx="5486400" cy="4114800"/>
          </a:xfrm>
          <a:prstGeom prst="rect">
            <a:avLst/>
          </a:prstGeom>
          <a:noFill/>
          <a:ln>
            <a:noFill/>
          </a:ln>
          <a:effectLs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62822" name="Rectangle 6">
            <a:extLst>
              <a:ext uri="{FF2B5EF4-FFF2-40B4-BE49-F238E27FC236}">
                <a16:creationId xmlns:a16="http://schemas.microsoft.com/office/drawing/2014/main" id="{166FEEC6-2D81-475F-97B6-CEAB9636781A}"/>
              </a:ext>
            </a:extLst>
          </p:cNvPr>
          <p:cNvSpPr>
            <a:spLocks noGrp="1" noChangeArrowheads="1"/>
          </p:cNvSpPr>
          <p:nvPr>
            <p:ph type="ftr" sz="quarter" idx="4"/>
          </p:nvPr>
        </p:nvSpPr>
        <p:spPr bwMode="auto">
          <a:xfrm>
            <a:off x="0"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l" eaLnBrk="1" hangingPunct="1">
              <a:defRPr sz="1200" b="0">
                <a:solidFill>
                  <a:schemeClr val="tx1"/>
                </a:solidFill>
                <a:latin typeface="Arial" charset="0"/>
                <a:ea typeface="宋体" pitchFamily="2" charset="-122"/>
              </a:defRPr>
            </a:lvl1pPr>
          </a:lstStyle>
          <a:p>
            <a:pPr>
              <a:defRPr/>
            </a:pPr>
            <a:endParaRPr lang="en-US" altLang="zh-CN"/>
          </a:p>
        </p:txBody>
      </p:sp>
      <p:sp>
        <p:nvSpPr>
          <p:cNvPr id="162823" name="Rectangle 7">
            <a:extLst>
              <a:ext uri="{FF2B5EF4-FFF2-40B4-BE49-F238E27FC236}">
                <a16:creationId xmlns:a16="http://schemas.microsoft.com/office/drawing/2014/main" id="{925CDA4E-E8AC-4501-8B4B-7D37BF8295D3}"/>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eaLnBrk="1" hangingPunct="1">
              <a:defRPr sz="1200" b="0">
                <a:solidFill>
                  <a:schemeClr val="tx1"/>
                </a:solidFill>
                <a:latin typeface="Arial" panose="020B0604020202020204" pitchFamily="34" charset="0"/>
                <a:ea typeface="宋体" panose="02010600030101010101" pitchFamily="2" charset="-122"/>
              </a:defRPr>
            </a:lvl1pPr>
          </a:lstStyle>
          <a:p>
            <a:pPr>
              <a:defRPr/>
            </a:pPr>
            <a:fld id="{F5824125-BE94-4C1A-812D-4BE595B85E24}"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D9EBD993-5795-42B8-88AE-A2E8EA92DE2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000066"/>
                </a:solidFill>
                <a:latin typeface="Times New Roman" panose="02020603050405020304" pitchFamily="18" charset="0"/>
                <a:ea typeface="楷体_GB2312" pitchFamily="49" charset="-122"/>
              </a:defRPr>
            </a:lvl1pPr>
            <a:lvl2pPr marL="742950" indent="-285750">
              <a:defRPr sz="2800" b="1">
                <a:solidFill>
                  <a:srgbClr val="000066"/>
                </a:solidFill>
                <a:latin typeface="Times New Roman" panose="02020603050405020304" pitchFamily="18" charset="0"/>
                <a:ea typeface="楷体_GB2312" pitchFamily="49" charset="-122"/>
              </a:defRPr>
            </a:lvl2pPr>
            <a:lvl3pPr marL="1143000" indent="-228600">
              <a:defRPr sz="2800" b="1">
                <a:solidFill>
                  <a:srgbClr val="000066"/>
                </a:solidFill>
                <a:latin typeface="Times New Roman" panose="02020603050405020304" pitchFamily="18" charset="0"/>
                <a:ea typeface="楷体_GB2312" pitchFamily="49" charset="-122"/>
              </a:defRPr>
            </a:lvl3pPr>
            <a:lvl4pPr marL="1600200" indent="-228600">
              <a:defRPr sz="2800" b="1">
                <a:solidFill>
                  <a:srgbClr val="000066"/>
                </a:solidFill>
                <a:latin typeface="Times New Roman" panose="02020603050405020304" pitchFamily="18" charset="0"/>
                <a:ea typeface="楷体_GB2312" pitchFamily="49" charset="-122"/>
              </a:defRPr>
            </a:lvl4pPr>
            <a:lvl5pPr marL="2057400" indent="-22860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fld id="{BDEB303A-C1AA-4B30-A59F-4EA483438DE6}" type="slidenum">
              <a:rPr lang="zh-CN" altLang="en-US" sz="1200" b="0" smtClean="0">
                <a:solidFill>
                  <a:schemeClr val="tx1"/>
                </a:solidFill>
                <a:latin typeface="Arial" panose="020B0604020202020204" pitchFamily="34" charset="0"/>
                <a:ea typeface="宋体" panose="02010600030101010101" pitchFamily="2" charset="-122"/>
              </a:rPr>
              <a:pPr/>
              <a:t>1</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6147" name="Rectangle 2">
            <a:extLst>
              <a:ext uri="{FF2B5EF4-FFF2-40B4-BE49-F238E27FC236}">
                <a16:creationId xmlns:a16="http://schemas.microsoft.com/office/drawing/2014/main" id="{1EA07286-B13C-4F95-8492-CA98F815E99A}"/>
              </a:ext>
            </a:extLst>
          </p:cNvPr>
          <p:cNvSpPr>
            <a:spLocks noRot="1" noChangeArrowheads="1" noTextEdit="1"/>
          </p:cNvSpPr>
          <p:nvPr>
            <p:ph type="sldImg"/>
          </p:nvPr>
        </p:nvSpPr>
        <p:spPr>
          <a:ln/>
        </p:spPr>
      </p:sp>
      <p:sp>
        <p:nvSpPr>
          <p:cNvPr id="6148" name="Rectangle 3">
            <a:extLst>
              <a:ext uri="{FF2B5EF4-FFF2-40B4-BE49-F238E27FC236}">
                <a16:creationId xmlns:a16="http://schemas.microsoft.com/office/drawing/2014/main" id="{70A27475-6A7F-4F9C-98BE-4029F36F6E0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F779ACE1-F346-4432-8F83-1D04497B2EE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000066"/>
                </a:solidFill>
                <a:latin typeface="Times New Roman" panose="02020603050405020304" pitchFamily="18" charset="0"/>
                <a:ea typeface="楷体_GB2312" pitchFamily="49" charset="-122"/>
              </a:defRPr>
            </a:lvl1pPr>
            <a:lvl2pPr marL="742950" indent="-285750">
              <a:defRPr sz="2800" b="1">
                <a:solidFill>
                  <a:srgbClr val="000066"/>
                </a:solidFill>
                <a:latin typeface="Times New Roman" panose="02020603050405020304" pitchFamily="18" charset="0"/>
                <a:ea typeface="楷体_GB2312" pitchFamily="49" charset="-122"/>
              </a:defRPr>
            </a:lvl2pPr>
            <a:lvl3pPr marL="1143000" indent="-228600">
              <a:defRPr sz="2800" b="1">
                <a:solidFill>
                  <a:srgbClr val="000066"/>
                </a:solidFill>
                <a:latin typeface="Times New Roman" panose="02020603050405020304" pitchFamily="18" charset="0"/>
                <a:ea typeface="楷体_GB2312" pitchFamily="49" charset="-122"/>
              </a:defRPr>
            </a:lvl3pPr>
            <a:lvl4pPr marL="1600200" indent="-228600">
              <a:defRPr sz="2800" b="1">
                <a:solidFill>
                  <a:srgbClr val="000066"/>
                </a:solidFill>
                <a:latin typeface="Times New Roman" panose="02020603050405020304" pitchFamily="18" charset="0"/>
                <a:ea typeface="楷体_GB2312" pitchFamily="49" charset="-122"/>
              </a:defRPr>
            </a:lvl4pPr>
            <a:lvl5pPr marL="2057400" indent="-22860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fld id="{4B2080D5-616C-4F94-AE0B-F767CC9A7D2D}" type="slidenum">
              <a:rPr lang="zh-CN" altLang="en-US" sz="1200" b="0" smtClean="0">
                <a:solidFill>
                  <a:schemeClr val="tx1"/>
                </a:solidFill>
                <a:latin typeface="Arial" panose="020B0604020202020204" pitchFamily="34" charset="0"/>
                <a:ea typeface="宋体" panose="02010600030101010101" pitchFamily="2" charset="-122"/>
              </a:rPr>
              <a:pPr/>
              <a:t>11</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25603" name="Rectangle 2">
            <a:extLst>
              <a:ext uri="{FF2B5EF4-FFF2-40B4-BE49-F238E27FC236}">
                <a16:creationId xmlns:a16="http://schemas.microsoft.com/office/drawing/2014/main" id="{04E37C10-9AFE-4EF7-8B09-15D2BB0F861B}"/>
              </a:ext>
            </a:extLst>
          </p:cNvPr>
          <p:cNvSpPr>
            <a:spLocks noRot="1" noChangeArrowheads="1" noTextEdit="1"/>
          </p:cNvSpPr>
          <p:nvPr>
            <p:ph type="sldImg"/>
          </p:nvPr>
        </p:nvSpPr>
        <p:spPr>
          <a:ln/>
        </p:spPr>
      </p:sp>
      <p:sp>
        <p:nvSpPr>
          <p:cNvPr id="25604" name="Rectangle 3">
            <a:extLst>
              <a:ext uri="{FF2B5EF4-FFF2-40B4-BE49-F238E27FC236}">
                <a16:creationId xmlns:a16="http://schemas.microsoft.com/office/drawing/2014/main" id="{303C345A-F9C4-44D3-AA77-C002B18D47A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987D819E-4268-466F-B06C-58543A908E0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000066"/>
                </a:solidFill>
                <a:latin typeface="Times New Roman" panose="02020603050405020304" pitchFamily="18" charset="0"/>
                <a:ea typeface="楷体_GB2312" pitchFamily="49" charset="-122"/>
              </a:defRPr>
            </a:lvl1pPr>
            <a:lvl2pPr marL="742950" indent="-285750">
              <a:defRPr sz="2800" b="1">
                <a:solidFill>
                  <a:srgbClr val="000066"/>
                </a:solidFill>
                <a:latin typeface="Times New Roman" panose="02020603050405020304" pitchFamily="18" charset="0"/>
                <a:ea typeface="楷体_GB2312" pitchFamily="49" charset="-122"/>
              </a:defRPr>
            </a:lvl2pPr>
            <a:lvl3pPr marL="1143000" indent="-228600">
              <a:defRPr sz="2800" b="1">
                <a:solidFill>
                  <a:srgbClr val="000066"/>
                </a:solidFill>
                <a:latin typeface="Times New Roman" panose="02020603050405020304" pitchFamily="18" charset="0"/>
                <a:ea typeface="楷体_GB2312" pitchFamily="49" charset="-122"/>
              </a:defRPr>
            </a:lvl3pPr>
            <a:lvl4pPr marL="1600200" indent="-228600">
              <a:defRPr sz="2800" b="1">
                <a:solidFill>
                  <a:srgbClr val="000066"/>
                </a:solidFill>
                <a:latin typeface="Times New Roman" panose="02020603050405020304" pitchFamily="18" charset="0"/>
                <a:ea typeface="楷体_GB2312" pitchFamily="49" charset="-122"/>
              </a:defRPr>
            </a:lvl4pPr>
            <a:lvl5pPr marL="2057400" indent="-22860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fld id="{26C690C0-1920-427D-8BB1-A006CE3D0682}" type="slidenum">
              <a:rPr lang="zh-CN" altLang="en-US" sz="1200" b="0" smtClean="0">
                <a:solidFill>
                  <a:schemeClr val="tx1"/>
                </a:solidFill>
                <a:latin typeface="Arial" panose="020B0604020202020204" pitchFamily="34" charset="0"/>
                <a:ea typeface="宋体" panose="02010600030101010101" pitchFamily="2" charset="-122"/>
              </a:rPr>
              <a:pPr/>
              <a:t>12</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27651" name="Rectangle 2">
            <a:extLst>
              <a:ext uri="{FF2B5EF4-FFF2-40B4-BE49-F238E27FC236}">
                <a16:creationId xmlns:a16="http://schemas.microsoft.com/office/drawing/2014/main" id="{32CE4BC2-F5CB-414D-BC57-2E57E24ADA86}"/>
              </a:ext>
            </a:extLst>
          </p:cNvPr>
          <p:cNvSpPr>
            <a:spLocks noRot="1" noChangeArrowheads="1" noTextEdit="1"/>
          </p:cNvSpPr>
          <p:nvPr>
            <p:ph type="sldImg"/>
          </p:nvPr>
        </p:nvSpPr>
        <p:spPr>
          <a:ln/>
        </p:spPr>
      </p:sp>
      <p:sp>
        <p:nvSpPr>
          <p:cNvPr id="27652" name="Rectangle 3">
            <a:extLst>
              <a:ext uri="{FF2B5EF4-FFF2-40B4-BE49-F238E27FC236}">
                <a16:creationId xmlns:a16="http://schemas.microsoft.com/office/drawing/2014/main" id="{736A2503-D2BA-4A1E-BF43-4A15D3EB37B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6F379BF7-92EF-4C9B-AD88-C4C8F80C157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000066"/>
                </a:solidFill>
                <a:latin typeface="Times New Roman" panose="02020603050405020304" pitchFamily="18" charset="0"/>
                <a:ea typeface="楷体_GB2312" pitchFamily="49" charset="-122"/>
              </a:defRPr>
            </a:lvl1pPr>
            <a:lvl2pPr marL="742950" indent="-285750">
              <a:defRPr sz="2800" b="1">
                <a:solidFill>
                  <a:srgbClr val="000066"/>
                </a:solidFill>
                <a:latin typeface="Times New Roman" panose="02020603050405020304" pitchFamily="18" charset="0"/>
                <a:ea typeface="楷体_GB2312" pitchFamily="49" charset="-122"/>
              </a:defRPr>
            </a:lvl2pPr>
            <a:lvl3pPr marL="1143000" indent="-228600">
              <a:defRPr sz="2800" b="1">
                <a:solidFill>
                  <a:srgbClr val="000066"/>
                </a:solidFill>
                <a:latin typeface="Times New Roman" panose="02020603050405020304" pitchFamily="18" charset="0"/>
                <a:ea typeface="楷体_GB2312" pitchFamily="49" charset="-122"/>
              </a:defRPr>
            </a:lvl3pPr>
            <a:lvl4pPr marL="1600200" indent="-228600">
              <a:defRPr sz="2800" b="1">
                <a:solidFill>
                  <a:srgbClr val="000066"/>
                </a:solidFill>
                <a:latin typeface="Times New Roman" panose="02020603050405020304" pitchFamily="18" charset="0"/>
                <a:ea typeface="楷体_GB2312" pitchFamily="49" charset="-122"/>
              </a:defRPr>
            </a:lvl4pPr>
            <a:lvl5pPr marL="2057400" indent="-22860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fld id="{5C2A4531-2E09-4F2D-9A09-EBDF9F9063B1}" type="slidenum">
              <a:rPr lang="zh-CN" altLang="en-US" sz="1200" b="0" smtClean="0">
                <a:solidFill>
                  <a:schemeClr val="tx1"/>
                </a:solidFill>
                <a:latin typeface="Arial" panose="020B0604020202020204" pitchFamily="34" charset="0"/>
                <a:ea typeface="宋体" panose="02010600030101010101" pitchFamily="2" charset="-122"/>
              </a:rPr>
              <a:pPr/>
              <a:t>13</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29699" name="Rectangle 2">
            <a:extLst>
              <a:ext uri="{FF2B5EF4-FFF2-40B4-BE49-F238E27FC236}">
                <a16:creationId xmlns:a16="http://schemas.microsoft.com/office/drawing/2014/main" id="{A0CED759-F80A-4733-8AD0-EAF803307FCD}"/>
              </a:ext>
            </a:extLst>
          </p:cNvPr>
          <p:cNvSpPr>
            <a:spLocks noRot="1" noChangeArrowheads="1" noTextEdit="1"/>
          </p:cNvSpPr>
          <p:nvPr>
            <p:ph type="sldImg"/>
          </p:nvPr>
        </p:nvSpPr>
        <p:spPr>
          <a:ln/>
        </p:spPr>
      </p:sp>
      <p:sp>
        <p:nvSpPr>
          <p:cNvPr id="29700" name="Rectangle 3">
            <a:extLst>
              <a:ext uri="{FF2B5EF4-FFF2-40B4-BE49-F238E27FC236}">
                <a16:creationId xmlns:a16="http://schemas.microsoft.com/office/drawing/2014/main" id="{FB7CEA12-9F6D-47B5-861F-C3044C63E99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F3601717-C25D-420F-8FBA-85CE633682F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000066"/>
                </a:solidFill>
                <a:latin typeface="Times New Roman" panose="02020603050405020304" pitchFamily="18" charset="0"/>
                <a:ea typeface="楷体_GB2312" pitchFamily="49" charset="-122"/>
              </a:defRPr>
            </a:lvl1pPr>
            <a:lvl2pPr marL="742950" indent="-285750">
              <a:defRPr sz="2800" b="1">
                <a:solidFill>
                  <a:srgbClr val="000066"/>
                </a:solidFill>
                <a:latin typeface="Times New Roman" panose="02020603050405020304" pitchFamily="18" charset="0"/>
                <a:ea typeface="楷体_GB2312" pitchFamily="49" charset="-122"/>
              </a:defRPr>
            </a:lvl2pPr>
            <a:lvl3pPr marL="1143000" indent="-228600">
              <a:defRPr sz="2800" b="1">
                <a:solidFill>
                  <a:srgbClr val="000066"/>
                </a:solidFill>
                <a:latin typeface="Times New Roman" panose="02020603050405020304" pitchFamily="18" charset="0"/>
                <a:ea typeface="楷体_GB2312" pitchFamily="49" charset="-122"/>
              </a:defRPr>
            </a:lvl3pPr>
            <a:lvl4pPr marL="1600200" indent="-228600">
              <a:defRPr sz="2800" b="1">
                <a:solidFill>
                  <a:srgbClr val="000066"/>
                </a:solidFill>
                <a:latin typeface="Times New Roman" panose="02020603050405020304" pitchFamily="18" charset="0"/>
                <a:ea typeface="楷体_GB2312" pitchFamily="49" charset="-122"/>
              </a:defRPr>
            </a:lvl4pPr>
            <a:lvl5pPr marL="2057400" indent="-22860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fld id="{FAE06A24-748B-4E1B-88CB-90802FFDAC02}" type="slidenum">
              <a:rPr lang="zh-CN" altLang="en-US" sz="1200" b="0" smtClean="0">
                <a:solidFill>
                  <a:schemeClr val="tx1"/>
                </a:solidFill>
                <a:latin typeface="Arial" panose="020B0604020202020204" pitchFamily="34" charset="0"/>
                <a:ea typeface="宋体" panose="02010600030101010101" pitchFamily="2" charset="-122"/>
              </a:rPr>
              <a:pPr/>
              <a:t>14</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31747" name="Rectangle 2">
            <a:extLst>
              <a:ext uri="{FF2B5EF4-FFF2-40B4-BE49-F238E27FC236}">
                <a16:creationId xmlns:a16="http://schemas.microsoft.com/office/drawing/2014/main" id="{9A71BC54-1CE8-489C-9932-3A172283F964}"/>
              </a:ext>
            </a:extLst>
          </p:cNvPr>
          <p:cNvSpPr>
            <a:spLocks noRot="1" noChangeArrowheads="1" noTextEdit="1"/>
          </p:cNvSpPr>
          <p:nvPr>
            <p:ph type="sldImg"/>
          </p:nvPr>
        </p:nvSpPr>
        <p:spPr>
          <a:ln/>
        </p:spPr>
      </p:sp>
      <p:sp>
        <p:nvSpPr>
          <p:cNvPr id="31748" name="Rectangle 3">
            <a:extLst>
              <a:ext uri="{FF2B5EF4-FFF2-40B4-BE49-F238E27FC236}">
                <a16:creationId xmlns:a16="http://schemas.microsoft.com/office/drawing/2014/main" id="{55990740-86F6-4064-97E2-88CBA654B6A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FF10A375-AECA-436E-AD75-7487C86FD82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000066"/>
                </a:solidFill>
                <a:latin typeface="Times New Roman" panose="02020603050405020304" pitchFamily="18" charset="0"/>
                <a:ea typeface="楷体_GB2312" pitchFamily="49" charset="-122"/>
              </a:defRPr>
            </a:lvl1pPr>
            <a:lvl2pPr marL="742950" indent="-285750">
              <a:defRPr sz="2800" b="1">
                <a:solidFill>
                  <a:srgbClr val="000066"/>
                </a:solidFill>
                <a:latin typeface="Times New Roman" panose="02020603050405020304" pitchFamily="18" charset="0"/>
                <a:ea typeface="楷体_GB2312" pitchFamily="49" charset="-122"/>
              </a:defRPr>
            </a:lvl2pPr>
            <a:lvl3pPr marL="1143000" indent="-228600">
              <a:defRPr sz="2800" b="1">
                <a:solidFill>
                  <a:srgbClr val="000066"/>
                </a:solidFill>
                <a:latin typeface="Times New Roman" panose="02020603050405020304" pitchFamily="18" charset="0"/>
                <a:ea typeface="楷体_GB2312" pitchFamily="49" charset="-122"/>
              </a:defRPr>
            </a:lvl3pPr>
            <a:lvl4pPr marL="1600200" indent="-228600">
              <a:defRPr sz="2800" b="1">
                <a:solidFill>
                  <a:srgbClr val="000066"/>
                </a:solidFill>
                <a:latin typeface="Times New Roman" panose="02020603050405020304" pitchFamily="18" charset="0"/>
                <a:ea typeface="楷体_GB2312" pitchFamily="49" charset="-122"/>
              </a:defRPr>
            </a:lvl4pPr>
            <a:lvl5pPr marL="2057400" indent="-22860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fld id="{7B465EE0-8AA2-4152-BD5A-8A95E4D641D4}" type="slidenum">
              <a:rPr lang="zh-CN" altLang="en-US" sz="1200" b="0" smtClean="0">
                <a:solidFill>
                  <a:schemeClr val="tx1"/>
                </a:solidFill>
                <a:latin typeface="Arial" panose="020B0604020202020204" pitchFamily="34" charset="0"/>
                <a:ea typeface="宋体" panose="02010600030101010101" pitchFamily="2" charset="-122"/>
              </a:rPr>
              <a:pPr/>
              <a:t>15</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33795" name="Rectangle 2">
            <a:extLst>
              <a:ext uri="{FF2B5EF4-FFF2-40B4-BE49-F238E27FC236}">
                <a16:creationId xmlns:a16="http://schemas.microsoft.com/office/drawing/2014/main" id="{2C6DA709-E45E-40F0-BB31-02A07746A55C}"/>
              </a:ext>
            </a:extLst>
          </p:cNvPr>
          <p:cNvSpPr>
            <a:spLocks noRot="1" noChangeArrowheads="1" noTextEdit="1"/>
          </p:cNvSpPr>
          <p:nvPr>
            <p:ph type="sldImg"/>
          </p:nvPr>
        </p:nvSpPr>
        <p:spPr>
          <a:ln/>
        </p:spPr>
      </p:sp>
      <p:sp>
        <p:nvSpPr>
          <p:cNvPr id="33796" name="Rectangle 3">
            <a:extLst>
              <a:ext uri="{FF2B5EF4-FFF2-40B4-BE49-F238E27FC236}">
                <a16:creationId xmlns:a16="http://schemas.microsoft.com/office/drawing/2014/main" id="{A57A92DC-C054-49B2-99C4-D10FF4A43E5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58D2972B-E0DB-4A19-B38B-BAC024144AD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000066"/>
                </a:solidFill>
                <a:latin typeface="Times New Roman" panose="02020603050405020304" pitchFamily="18" charset="0"/>
                <a:ea typeface="楷体_GB2312" pitchFamily="49" charset="-122"/>
              </a:defRPr>
            </a:lvl1pPr>
            <a:lvl2pPr marL="742950" indent="-285750">
              <a:defRPr sz="2800" b="1">
                <a:solidFill>
                  <a:srgbClr val="000066"/>
                </a:solidFill>
                <a:latin typeface="Times New Roman" panose="02020603050405020304" pitchFamily="18" charset="0"/>
                <a:ea typeface="楷体_GB2312" pitchFamily="49" charset="-122"/>
              </a:defRPr>
            </a:lvl2pPr>
            <a:lvl3pPr marL="1143000" indent="-228600">
              <a:defRPr sz="2800" b="1">
                <a:solidFill>
                  <a:srgbClr val="000066"/>
                </a:solidFill>
                <a:latin typeface="Times New Roman" panose="02020603050405020304" pitchFamily="18" charset="0"/>
                <a:ea typeface="楷体_GB2312" pitchFamily="49" charset="-122"/>
              </a:defRPr>
            </a:lvl3pPr>
            <a:lvl4pPr marL="1600200" indent="-228600">
              <a:defRPr sz="2800" b="1">
                <a:solidFill>
                  <a:srgbClr val="000066"/>
                </a:solidFill>
                <a:latin typeface="Times New Roman" panose="02020603050405020304" pitchFamily="18" charset="0"/>
                <a:ea typeface="楷体_GB2312" pitchFamily="49" charset="-122"/>
              </a:defRPr>
            </a:lvl4pPr>
            <a:lvl5pPr marL="2057400" indent="-22860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fld id="{F9A22854-4DF7-49F1-A709-C6D1CCCFFCA6}" type="slidenum">
              <a:rPr lang="zh-CN" altLang="en-US" sz="1200" b="0" smtClean="0">
                <a:solidFill>
                  <a:schemeClr val="tx1"/>
                </a:solidFill>
                <a:latin typeface="Arial" panose="020B0604020202020204" pitchFamily="34" charset="0"/>
                <a:ea typeface="宋体" panose="02010600030101010101" pitchFamily="2" charset="-122"/>
              </a:rPr>
              <a:pPr/>
              <a:t>16</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35843" name="Rectangle 2">
            <a:extLst>
              <a:ext uri="{FF2B5EF4-FFF2-40B4-BE49-F238E27FC236}">
                <a16:creationId xmlns:a16="http://schemas.microsoft.com/office/drawing/2014/main" id="{45337310-7A18-4492-9ACB-3D01FE9E1D07}"/>
              </a:ext>
            </a:extLst>
          </p:cNvPr>
          <p:cNvSpPr>
            <a:spLocks noRot="1" noChangeArrowheads="1" noTextEdit="1"/>
          </p:cNvSpPr>
          <p:nvPr>
            <p:ph type="sldImg"/>
          </p:nvPr>
        </p:nvSpPr>
        <p:spPr>
          <a:ln/>
        </p:spPr>
      </p:sp>
      <p:sp>
        <p:nvSpPr>
          <p:cNvPr id="35844" name="Rectangle 3">
            <a:extLst>
              <a:ext uri="{FF2B5EF4-FFF2-40B4-BE49-F238E27FC236}">
                <a16:creationId xmlns:a16="http://schemas.microsoft.com/office/drawing/2014/main" id="{17922D7D-ACF0-4E97-87C1-F69369F05AB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E4B9A6FA-B001-4A0E-8EE6-AB1A3B16756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000066"/>
                </a:solidFill>
                <a:latin typeface="Times New Roman" panose="02020603050405020304" pitchFamily="18" charset="0"/>
                <a:ea typeface="楷体_GB2312" pitchFamily="49" charset="-122"/>
              </a:defRPr>
            </a:lvl1pPr>
            <a:lvl2pPr marL="742950" indent="-285750">
              <a:defRPr sz="2800" b="1">
                <a:solidFill>
                  <a:srgbClr val="000066"/>
                </a:solidFill>
                <a:latin typeface="Times New Roman" panose="02020603050405020304" pitchFamily="18" charset="0"/>
                <a:ea typeface="楷体_GB2312" pitchFamily="49" charset="-122"/>
              </a:defRPr>
            </a:lvl2pPr>
            <a:lvl3pPr marL="1143000" indent="-228600">
              <a:defRPr sz="2800" b="1">
                <a:solidFill>
                  <a:srgbClr val="000066"/>
                </a:solidFill>
                <a:latin typeface="Times New Roman" panose="02020603050405020304" pitchFamily="18" charset="0"/>
                <a:ea typeface="楷体_GB2312" pitchFamily="49" charset="-122"/>
              </a:defRPr>
            </a:lvl3pPr>
            <a:lvl4pPr marL="1600200" indent="-228600">
              <a:defRPr sz="2800" b="1">
                <a:solidFill>
                  <a:srgbClr val="000066"/>
                </a:solidFill>
                <a:latin typeface="Times New Roman" panose="02020603050405020304" pitchFamily="18" charset="0"/>
                <a:ea typeface="楷体_GB2312" pitchFamily="49" charset="-122"/>
              </a:defRPr>
            </a:lvl4pPr>
            <a:lvl5pPr marL="2057400" indent="-22860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fld id="{738FD329-72DA-4C01-B544-01AAF1C02AD9}" type="slidenum">
              <a:rPr lang="zh-CN" altLang="en-US" sz="1200" b="0" smtClean="0">
                <a:solidFill>
                  <a:schemeClr val="tx1"/>
                </a:solidFill>
                <a:latin typeface="Arial" panose="020B0604020202020204" pitchFamily="34" charset="0"/>
                <a:ea typeface="宋体" panose="02010600030101010101" pitchFamily="2" charset="-122"/>
              </a:rPr>
              <a:pPr/>
              <a:t>19</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39939" name="Rectangle 2">
            <a:extLst>
              <a:ext uri="{FF2B5EF4-FFF2-40B4-BE49-F238E27FC236}">
                <a16:creationId xmlns:a16="http://schemas.microsoft.com/office/drawing/2014/main" id="{94CFA037-047D-4ACB-85A8-00A759F29744}"/>
              </a:ext>
            </a:extLst>
          </p:cNvPr>
          <p:cNvSpPr>
            <a:spLocks noRot="1" noChangeArrowheads="1" noTextEdit="1"/>
          </p:cNvSpPr>
          <p:nvPr>
            <p:ph type="sldImg"/>
          </p:nvPr>
        </p:nvSpPr>
        <p:spPr>
          <a:ln/>
        </p:spPr>
      </p:sp>
      <p:sp>
        <p:nvSpPr>
          <p:cNvPr id="39940" name="Rectangle 3">
            <a:extLst>
              <a:ext uri="{FF2B5EF4-FFF2-40B4-BE49-F238E27FC236}">
                <a16:creationId xmlns:a16="http://schemas.microsoft.com/office/drawing/2014/main" id="{C7AC267A-D400-47EC-842D-BA8D222CE83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62713058-2C91-41B2-9D7B-279C40C23F4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000066"/>
                </a:solidFill>
                <a:latin typeface="Times New Roman" panose="02020603050405020304" pitchFamily="18" charset="0"/>
                <a:ea typeface="楷体_GB2312" pitchFamily="49" charset="-122"/>
              </a:defRPr>
            </a:lvl1pPr>
            <a:lvl2pPr marL="742950" indent="-285750">
              <a:defRPr sz="2800" b="1">
                <a:solidFill>
                  <a:srgbClr val="000066"/>
                </a:solidFill>
                <a:latin typeface="Times New Roman" panose="02020603050405020304" pitchFamily="18" charset="0"/>
                <a:ea typeface="楷体_GB2312" pitchFamily="49" charset="-122"/>
              </a:defRPr>
            </a:lvl2pPr>
            <a:lvl3pPr marL="1143000" indent="-228600">
              <a:defRPr sz="2800" b="1">
                <a:solidFill>
                  <a:srgbClr val="000066"/>
                </a:solidFill>
                <a:latin typeface="Times New Roman" panose="02020603050405020304" pitchFamily="18" charset="0"/>
                <a:ea typeface="楷体_GB2312" pitchFamily="49" charset="-122"/>
              </a:defRPr>
            </a:lvl3pPr>
            <a:lvl4pPr marL="1600200" indent="-228600">
              <a:defRPr sz="2800" b="1">
                <a:solidFill>
                  <a:srgbClr val="000066"/>
                </a:solidFill>
                <a:latin typeface="Times New Roman" panose="02020603050405020304" pitchFamily="18" charset="0"/>
                <a:ea typeface="楷体_GB2312" pitchFamily="49" charset="-122"/>
              </a:defRPr>
            </a:lvl4pPr>
            <a:lvl5pPr marL="2057400" indent="-22860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fld id="{95460BBB-7B0C-487C-AC37-96AE5EA712DD}" type="slidenum">
              <a:rPr lang="zh-CN" altLang="en-US" sz="1200" b="0" smtClean="0">
                <a:solidFill>
                  <a:schemeClr val="tx1"/>
                </a:solidFill>
                <a:latin typeface="Arial" panose="020B0604020202020204" pitchFamily="34" charset="0"/>
                <a:ea typeface="宋体" panose="02010600030101010101" pitchFamily="2" charset="-122"/>
              </a:rPr>
              <a:pPr/>
              <a:t>20</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41987" name="Rectangle 2">
            <a:extLst>
              <a:ext uri="{FF2B5EF4-FFF2-40B4-BE49-F238E27FC236}">
                <a16:creationId xmlns:a16="http://schemas.microsoft.com/office/drawing/2014/main" id="{6F4E5174-51D5-4C54-9A49-53BE3FA282F9}"/>
              </a:ext>
            </a:extLst>
          </p:cNvPr>
          <p:cNvSpPr>
            <a:spLocks noRot="1" noChangeArrowheads="1" noTextEdit="1"/>
          </p:cNvSpPr>
          <p:nvPr>
            <p:ph type="sldImg"/>
          </p:nvPr>
        </p:nvSpPr>
        <p:spPr>
          <a:ln/>
        </p:spPr>
      </p:sp>
      <p:sp>
        <p:nvSpPr>
          <p:cNvPr id="41988" name="Rectangle 3">
            <a:extLst>
              <a:ext uri="{FF2B5EF4-FFF2-40B4-BE49-F238E27FC236}">
                <a16:creationId xmlns:a16="http://schemas.microsoft.com/office/drawing/2014/main" id="{5C18EEFA-02F3-466C-B4A9-0AA3B1BFDF5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88D4EA87-383A-494F-B8C4-E831BC44366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000066"/>
                </a:solidFill>
                <a:latin typeface="Times New Roman" panose="02020603050405020304" pitchFamily="18" charset="0"/>
                <a:ea typeface="楷体_GB2312" pitchFamily="49" charset="-122"/>
              </a:defRPr>
            </a:lvl1pPr>
            <a:lvl2pPr marL="742950" indent="-285750">
              <a:defRPr sz="2800" b="1">
                <a:solidFill>
                  <a:srgbClr val="000066"/>
                </a:solidFill>
                <a:latin typeface="Times New Roman" panose="02020603050405020304" pitchFamily="18" charset="0"/>
                <a:ea typeface="楷体_GB2312" pitchFamily="49" charset="-122"/>
              </a:defRPr>
            </a:lvl2pPr>
            <a:lvl3pPr marL="1143000" indent="-228600">
              <a:defRPr sz="2800" b="1">
                <a:solidFill>
                  <a:srgbClr val="000066"/>
                </a:solidFill>
                <a:latin typeface="Times New Roman" panose="02020603050405020304" pitchFamily="18" charset="0"/>
                <a:ea typeface="楷体_GB2312" pitchFamily="49" charset="-122"/>
              </a:defRPr>
            </a:lvl3pPr>
            <a:lvl4pPr marL="1600200" indent="-228600">
              <a:defRPr sz="2800" b="1">
                <a:solidFill>
                  <a:srgbClr val="000066"/>
                </a:solidFill>
                <a:latin typeface="Times New Roman" panose="02020603050405020304" pitchFamily="18" charset="0"/>
                <a:ea typeface="楷体_GB2312" pitchFamily="49" charset="-122"/>
              </a:defRPr>
            </a:lvl4pPr>
            <a:lvl5pPr marL="2057400" indent="-22860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fld id="{6844B1D6-1778-4F13-95C0-D567236CB2C3}" type="slidenum">
              <a:rPr lang="zh-CN" altLang="en-US" sz="1200" b="0" smtClean="0">
                <a:solidFill>
                  <a:schemeClr val="tx1"/>
                </a:solidFill>
                <a:latin typeface="Arial" panose="020B0604020202020204" pitchFamily="34" charset="0"/>
                <a:ea typeface="宋体" panose="02010600030101010101" pitchFamily="2" charset="-122"/>
              </a:rPr>
              <a:pPr/>
              <a:t>21</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44035" name="Rectangle 2">
            <a:extLst>
              <a:ext uri="{FF2B5EF4-FFF2-40B4-BE49-F238E27FC236}">
                <a16:creationId xmlns:a16="http://schemas.microsoft.com/office/drawing/2014/main" id="{BD4673D7-0A9B-4054-8054-84030E097D8C}"/>
              </a:ext>
            </a:extLst>
          </p:cNvPr>
          <p:cNvSpPr>
            <a:spLocks noRot="1" noChangeArrowheads="1" noTextEdit="1"/>
          </p:cNvSpPr>
          <p:nvPr>
            <p:ph type="sldImg"/>
          </p:nvPr>
        </p:nvSpPr>
        <p:spPr>
          <a:ln/>
        </p:spPr>
      </p:sp>
      <p:sp>
        <p:nvSpPr>
          <p:cNvPr id="44036" name="Rectangle 3">
            <a:extLst>
              <a:ext uri="{FF2B5EF4-FFF2-40B4-BE49-F238E27FC236}">
                <a16:creationId xmlns:a16="http://schemas.microsoft.com/office/drawing/2014/main" id="{73062336-64CD-42CB-B855-BC1BE026459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1C0BF732-1FF4-4AC0-AFAA-5D55179E124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000066"/>
                </a:solidFill>
                <a:latin typeface="Times New Roman" panose="02020603050405020304" pitchFamily="18" charset="0"/>
                <a:ea typeface="楷体_GB2312" pitchFamily="49" charset="-122"/>
              </a:defRPr>
            </a:lvl1pPr>
            <a:lvl2pPr marL="742950" indent="-285750">
              <a:defRPr sz="2800" b="1">
                <a:solidFill>
                  <a:srgbClr val="000066"/>
                </a:solidFill>
                <a:latin typeface="Times New Roman" panose="02020603050405020304" pitchFamily="18" charset="0"/>
                <a:ea typeface="楷体_GB2312" pitchFamily="49" charset="-122"/>
              </a:defRPr>
            </a:lvl2pPr>
            <a:lvl3pPr marL="1143000" indent="-228600">
              <a:defRPr sz="2800" b="1">
                <a:solidFill>
                  <a:srgbClr val="000066"/>
                </a:solidFill>
                <a:latin typeface="Times New Roman" panose="02020603050405020304" pitchFamily="18" charset="0"/>
                <a:ea typeface="楷体_GB2312" pitchFamily="49" charset="-122"/>
              </a:defRPr>
            </a:lvl3pPr>
            <a:lvl4pPr marL="1600200" indent="-228600">
              <a:defRPr sz="2800" b="1">
                <a:solidFill>
                  <a:srgbClr val="000066"/>
                </a:solidFill>
                <a:latin typeface="Times New Roman" panose="02020603050405020304" pitchFamily="18" charset="0"/>
                <a:ea typeface="楷体_GB2312" pitchFamily="49" charset="-122"/>
              </a:defRPr>
            </a:lvl4pPr>
            <a:lvl5pPr marL="2057400" indent="-22860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fld id="{0271B011-FA25-4D19-B960-665C9199EBF5}" type="slidenum">
              <a:rPr lang="zh-CN" altLang="en-US" sz="1200" b="0" smtClean="0">
                <a:solidFill>
                  <a:schemeClr val="tx1"/>
                </a:solidFill>
                <a:latin typeface="Arial" panose="020B0604020202020204" pitchFamily="34" charset="0"/>
                <a:ea typeface="宋体" panose="02010600030101010101" pitchFamily="2" charset="-122"/>
              </a:rPr>
              <a:pPr/>
              <a:t>22</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46083" name="Rectangle 2">
            <a:extLst>
              <a:ext uri="{FF2B5EF4-FFF2-40B4-BE49-F238E27FC236}">
                <a16:creationId xmlns:a16="http://schemas.microsoft.com/office/drawing/2014/main" id="{3DB5E2B2-3F3F-43D0-9B80-E77033660ACE}"/>
              </a:ext>
            </a:extLst>
          </p:cNvPr>
          <p:cNvSpPr>
            <a:spLocks noRot="1" noChangeArrowheads="1" noTextEdit="1"/>
          </p:cNvSpPr>
          <p:nvPr>
            <p:ph type="sldImg"/>
          </p:nvPr>
        </p:nvSpPr>
        <p:spPr>
          <a:ln/>
        </p:spPr>
      </p:sp>
      <p:sp>
        <p:nvSpPr>
          <p:cNvPr id="46084" name="Rectangle 3">
            <a:extLst>
              <a:ext uri="{FF2B5EF4-FFF2-40B4-BE49-F238E27FC236}">
                <a16:creationId xmlns:a16="http://schemas.microsoft.com/office/drawing/2014/main" id="{64AF7A20-1CAE-4A3A-B805-B0D53E1BF1C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D31A75B0-D3CB-4E2A-922C-D9499AF3E85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000066"/>
                </a:solidFill>
                <a:latin typeface="Times New Roman" panose="02020603050405020304" pitchFamily="18" charset="0"/>
                <a:ea typeface="楷体_GB2312" pitchFamily="49" charset="-122"/>
              </a:defRPr>
            </a:lvl1pPr>
            <a:lvl2pPr marL="742950" indent="-285750">
              <a:defRPr sz="2800" b="1">
                <a:solidFill>
                  <a:srgbClr val="000066"/>
                </a:solidFill>
                <a:latin typeface="Times New Roman" panose="02020603050405020304" pitchFamily="18" charset="0"/>
                <a:ea typeface="楷体_GB2312" pitchFamily="49" charset="-122"/>
              </a:defRPr>
            </a:lvl2pPr>
            <a:lvl3pPr marL="1143000" indent="-228600">
              <a:defRPr sz="2800" b="1">
                <a:solidFill>
                  <a:srgbClr val="000066"/>
                </a:solidFill>
                <a:latin typeface="Times New Roman" panose="02020603050405020304" pitchFamily="18" charset="0"/>
                <a:ea typeface="楷体_GB2312" pitchFamily="49" charset="-122"/>
              </a:defRPr>
            </a:lvl3pPr>
            <a:lvl4pPr marL="1600200" indent="-228600">
              <a:defRPr sz="2800" b="1">
                <a:solidFill>
                  <a:srgbClr val="000066"/>
                </a:solidFill>
                <a:latin typeface="Times New Roman" panose="02020603050405020304" pitchFamily="18" charset="0"/>
                <a:ea typeface="楷体_GB2312" pitchFamily="49" charset="-122"/>
              </a:defRPr>
            </a:lvl4pPr>
            <a:lvl5pPr marL="2057400" indent="-22860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fld id="{6D40C721-BBC7-413C-AC72-58448046F75B}" type="slidenum">
              <a:rPr lang="zh-CN" altLang="en-US" sz="1200" b="0" smtClean="0">
                <a:solidFill>
                  <a:schemeClr val="tx1"/>
                </a:solidFill>
                <a:latin typeface="Arial" panose="020B0604020202020204" pitchFamily="34" charset="0"/>
                <a:ea typeface="宋体" panose="02010600030101010101" pitchFamily="2" charset="-122"/>
              </a:rPr>
              <a:pPr/>
              <a:t>2</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8195" name="Rectangle 2">
            <a:extLst>
              <a:ext uri="{FF2B5EF4-FFF2-40B4-BE49-F238E27FC236}">
                <a16:creationId xmlns:a16="http://schemas.microsoft.com/office/drawing/2014/main" id="{FEC6581E-9C83-47B3-B907-E0994320F8DA}"/>
              </a:ext>
            </a:extLst>
          </p:cNvPr>
          <p:cNvSpPr>
            <a:spLocks noRot="1" noChangeArrowheads="1" noTextEdit="1"/>
          </p:cNvSpPr>
          <p:nvPr>
            <p:ph type="sldImg"/>
          </p:nvPr>
        </p:nvSpPr>
        <p:spPr>
          <a:ln/>
        </p:spPr>
      </p:sp>
      <p:sp>
        <p:nvSpPr>
          <p:cNvPr id="8196" name="Rectangle 3">
            <a:extLst>
              <a:ext uri="{FF2B5EF4-FFF2-40B4-BE49-F238E27FC236}">
                <a16:creationId xmlns:a16="http://schemas.microsoft.com/office/drawing/2014/main" id="{FD1C8A2E-A676-4A33-A8A2-83526BB041B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BE352AE8-247E-49BF-8A38-F047B7C3EF6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000066"/>
                </a:solidFill>
                <a:latin typeface="Times New Roman" panose="02020603050405020304" pitchFamily="18" charset="0"/>
                <a:ea typeface="楷体_GB2312" pitchFamily="49" charset="-122"/>
              </a:defRPr>
            </a:lvl1pPr>
            <a:lvl2pPr marL="742950" indent="-285750">
              <a:defRPr sz="2800" b="1">
                <a:solidFill>
                  <a:srgbClr val="000066"/>
                </a:solidFill>
                <a:latin typeface="Times New Roman" panose="02020603050405020304" pitchFamily="18" charset="0"/>
                <a:ea typeface="楷体_GB2312" pitchFamily="49" charset="-122"/>
              </a:defRPr>
            </a:lvl2pPr>
            <a:lvl3pPr marL="1143000" indent="-228600">
              <a:defRPr sz="2800" b="1">
                <a:solidFill>
                  <a:srgbClr val="000066"/>
                </a:solidFill>
                <a:latin typeface="Times New Roman" panose="02020603050405020304" pitchFamily="18" charset="0"/>
                <a:ea typeface="楷体_GB2312" pitchFamily="49" charset="-122"/>
              </a:defRPr>
            </a:lvl3pPr>
            <a:lvl4pPr marL="1600200" indent="-228600">
              <a:defRPr sz="2800" b="1">
                <a:solidFill>
                  <a:srgbClr val="000066"/>
                </a:solidFill>
                <a:latin typeface="Times New Roman" panose="02020603050405020304" pitchFamily="18" charset="0"/>
                <a:ea typeface="楷体_GB2312" pitchFamily="49" charset="-122"/>
              </a:defRPr>
            </a:lvl4pPr>
            <a:lvl5pPr marL="2057400" indent="-22860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fld id="{4556AF99-309F-4E48-80C6-5581B9F02BE0}" type="slidenum">
              <a:rPr lang="zh-CN" altLang="en-US" sz="1200" b="0" smtClean="0">
                <a:solidFill>
                  <a:schemeClr val="tx1"/>
                </a:solidFill>
                <a:latin typeface="Arial" panose="020B0604020202020204" pitchFamily="34" charset="0"/>
                <a:ea typeface="宋体" panose="02010600030101010101" pitchFamily="2" charset="-122"/>
              </a:rPr>
              <a:pPr/>
              <a:t>23</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48131" name="Rectangle 2">
            <a:extLst>
              <a:ext uri="{FF2B5EF4-FFF2-40B4-BE49-F238E27FC236}">
                <a16:creationId xmlns:a16="http://schemas.microsoft.com/office/drawing/2014/main" id="{BB310613-E6A2-4690-9370-C8935988420F}"/>
              </a:ext>
            </a:extLst>
          </p:cNvPr>
          <p:cNvSpPr>
            <a:spLocks noRot="1" noChangeArrowheads="1" noTextEdit="1"/>
          </p:cNvSpPr>
          <p:nvPr>
            <p:ph type="sldImg"/>
          </p:nvPr>
        </p:nvSpPr>
        <p:spPr>
          <a:ln/>
        </p:spPr>
      </p:sp>
      <p:sp>
        <p:nvSpPr>
          <p:cNvPr id="48132" name="Rectangle 3">
            <a:extLst>
              <a:ext uri="{FF2B5EF4-FFF2-40B4-BE49-F238E27FC236}">
                <a16:creationId xmlns:a16="http://schemas.microsoft.com/office/drawing/2014/main" id="{C84FB072-4E37-4F61-A517-A16644BA47A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9201898D-948D-45DC-B1AE-067C09D7836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000066"/>
                </a:solidFill>
                <a:latin typeface="Times New Roman" panose="02020603050405020304" pitchFamily="18" charset="0"/>
                <a:ea typeface="楷体_GB2312" pitchFamily="49" charset="-122"/>
              </a:defRPr>
            </a:lvl1pPr>
            <a:lvl2pPr marL="742950" indent="-285750">
              <a:defRPr sz="2800" b="1">
                <a:solidFill>
                  <a:srgbClr val="000066"/>
                </a:solidFill>
                <a:latin typeface="Times New Roman" panose="02020603050405020304" pitchFamily="18" charset="0"/>
                <a:ea typeface="楷体_GB2312" pitchFamily="49" charset="-122"/>
              </a:defRPr>
            </a:lvl2pPr>
            <a:lvl3pPr marL="1143000" indent="-228600">
              <a:defRPr sz="2800" b="1">
                <a:solidFill>
                  <a:srgbClr val="000066"/>
                </a:solidFill>
                <a:latin typeface="Times New Roman" panose="02020603050405020304" pitchFamily="18" charset="0"/>
                <a:ea typeface="楷体_GB2312" pitchFamily="49" charset="-122"/>
              </a:defRPr>
            </a:lvl3pPr>
            <a:lvl4pPr marL="1600200" indent="-228600">
              <a:defRPr sz="2800" b="1">
                <a:solidFill>
                  <a:srgbClr val="000066"/>
                </a:solidFill>
                <a:latin typeface="Times New Roman" panose="02020603050405020304" pitchFamily="18" charset="0"/>
                <a:ea typeface="楷体_GB2312" pitchFamily="49" charset="-122"/>
              </a:defRPr>
            </a:lvl4pPr>
            <a:lvl5pPr marL="2057400" indent="-22860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fld id="{997770F7-2644-4EAA-9B87-43ED3F2442DF}" type="slidenum">
              <a:rPr lang="zh-CN" altLang="en-US" sz="1200" b="0" smtClean="0">
                <a:solidFill>
                  <a:schemeClr val="tx1"/>
                </a:solidFill>
                <a:latin typeface="Arial" panose="020B0604020202020204" pitchFamily="34" charset="0"/>
                <a:ea typeface="宋体" panose="02010600030101010101" pitchFamily="2" charset="-122"/>
              </a:rPr>
              <a:pPr/>
              <a:t>24</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50179" name="Rectangle 2">
            <a:extLst>
              <a:ext uri="{FF2B5EF4-FFF2-40B4-BE49-F238E27FC236}">
                <a16:creationId xmlns:a16="http://schemas.microsoft.com/office/drawing/2014/main" id="{C6892FE1-30A0-4248-9E97-97B704CED89E}"/>
              </a:ext>
            </a:extLst>
          </p:cNvPr>
          <p:cNvSpPr>
            <a:spLocks noRot="1" noChangeArrowheads="1" noTextEdit="1"/>
          </p:cNvSpPr>
          <p:nvPr>
            <p:ph type="sldImg"/>
          </p:nvPr>
        </p:nvSpPr>
        <p:spPr>
          <a:ln/>
        </p:spPr>
      </p:sp>
      <p:sp>
        <p:nvSpPr>
          <p:cNvPr id="50180" name="Rectangle 3">
            <a:extLst>
              <a:ext uri="{FF2B5EF4-FFF2-40B4-BE49-F238E27FC236}">
                <a16:creationId xmlns:a16="http://schemas.microsoft.com/office/drawing/2014/main" id="{BC1A3D2E-13B4-42F3-9E17-F81238D3A4E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A913657A-4924-40FE-9E65-DCAED44854D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000066"/>
                </a:solidFill>
                <a:latin typeface="Times New Roman" panose="02020603050405020304" pitchFamily="18" charset="0"/>
                <a:ea typeface="楷体_GB2312" pitchFamily="49" charset="-122"/>
              </a:defRPr>
            </a:lvl1pPr>
            <a:lvl2pPr marL="742950" indent="-285750">
              <a:defRPr sz="2800" b="1">
                <a:solidFill>
                  <a:srgbClr val="000066"/>
                </a:solidFill>
                <a:latin typeface="Times New Roman" panose="02020603050405020304" pitchFamily="18" charset="0"/>
                <a:ea typeface="楷体_GB2312" pitchFamily="49" charset="-122"/>
              </a:defRPr>
            </a:lvl2pPr>
            <a:lvl3pPr marL="1143000" indent="-228600">
              <a:defRPr sz="2800" b="1">
                <a:solidFill>
                  <a:srgbClr val="000066"/>
                </a:solidFill>
                <a:latin typeface="Times New Roman" panose="02020603050405020304" pitchFamily="18" charset="0"/>
                <a:ea typeface="楷体_GB2312" pitchFamily="49" charset="-122"/>
              </a:defRPr>
            </a:lvl3pPr>
            <a:lvl4pPr marL="1600200" indent="-228600">
              <a:defRPr sz="2800" b="1">
                <a:solidFill>
                  <a:srgbClr val="000066"/>
                </a:solidFill>
                <a:latin typeface="Times New Roman" panose="02020603050405020304" pitchFamily="18" charset="0"/>
                <a:ea typeface="楷体_GB2312" pitchFamily="49" charset="-122"/>
              </a:defRPr>
            </a:lvl4pPr>
            <a:lvl5pPr marL="2057400" indent="-22860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fld id="{2607CDBD-ACF0-49F7-A484-674FED0EF879}" type="slidenum">
              <a:rPr lang="zh-CN" altLang="en-US" sz="1200" b="0" smtClean="0">
                <a:solidFill>
                  <a:schemeClr val="tx1"/>
                </a:solidFill>
                <a:latin typeface="Arial" panose="020B0604020202020204" pitchFamily="34" charset="0"/>
                <a:ea typeface="宋体" panose="02010600030101010101" pitchFamily="2" charset="-122"/>
              </a:rPr>
              <a:pPr/>
              <a:t>25</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52227" name="Rectangle 2">
            <a:extLst>
              <a:ext uri="{FF2B5EF4-FFF2-40B4-BE49-F238E27FC236}">
                <a16:creationId xmlns:a16="http://schemas.microsoft.com/office/drawing/2014/main" id="{46AD66E1-D552-4E4F-9461-8761D2BEAA7E}"/>
              </a:ext>
            </a:extLst>
          </p:cNvPr>
          <p:cNvSpPr>
            <a:spLocks noRot="1" noChangeArrowheads="1" noTextEdit="1"/>
          </p:cNvSpPr>
          <p:nvPr>
            <p:ph type="sldImg"/>
          </p:nvPr>
        </p:nvSpPr>
        <p:spPr>
          <a:ln/>
        </p:spPr>
      </p:sp>
      <p:sp>
        <p:nvSpPr>
          <p:cNvPr id="52228" name="Rectangle 3">
            <a:extLst>
              <a:ext uri="{FF2B5EF4-FFF2-40B4-BE49-F238E27FC236}">
                <a16:creationId xmlns:a16="http://schemas.microsoft.com/office/drawing/2014/main" id="{018D7C52-E604-423C-9989-46FF7DC1088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D2744CA4-A547-4FF6-A4C0-484E1183402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000066"/>
                </a:solidFill>
                <a:latin typeface="Times New Roman" panose="02020603050405020304" pitchFamily="18" charset="0"/>
                <a:ea typeface="楷体_GB2312" pitchFamily="49" charset="-122"/>
              </a:defRPr>
            </a:lvl1pPr>
            <a:lvl2pPr marL="742950" indent="-285750">
              <a:defRPr sz="2800" b="1">
                <a:solidFill>
                  <a:srgbClr val="000066"/>
                </a:solidFill>
                <a:latin typeface="Times New Roman" panose="02020603050405020304" pitchFamily="18" charset="0"/>
                <a:ea typeface="楷体_GB2312" pitchFamily="49" charset="-122"/>
              </a:defRPr>
            </a:lvl2pPr>
            <a:lvl3pPr marL="1143000" indent="-228600">
              <a:defRPr sz="2800" b="1">
                <a:solidFill>
                  <a:srgbClr val="000066"/>
                </a:solidFill>
                <a:latin typeface="Times New Roman" panose="02020603050405020304" pitchFamily="18" charset="0"/>
                <a:ea typeface="楷体_GB2312" pitchFamily="49" charset="-122"/>
              </a:defRPr>
            </a:lvl3pPr>
            <a:lvl4pPr marL="1600200" indent="-228600">
              <a:defRPr sz="2800" b="1">
                <a:solidFill>
                  <a:srgbClr val="000066"/>
                </a:solidFill>
                <a:latin typeface="Times New Roman" panose="02020603050405020304" pitchFamily="18" charset="0"/>
                <a:ea typeface="楷体_GB2312" pitchFamily="49" charset="-122"/>
              </a:defRPr>
            </a:lvl4pPr>
            <a:lvl5pPr marL="2057400" indent="-22860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fld id="{4596D372-CF3D-4284-BDCB-E873F26E7E7A}" type="slidenum">
              <a:rPr lang="zh-CN" altLang="en-US" sz="1200" b="0" smtClean="0">
                <a:solidFill>
                  <a:schemeClr val="tx1"/>
                </a:solidFill>
                <a:latin typeface="Arial" panose="020B0604020202020204" pitchFamily="34" charset="0"/>
                <a:ea typeface="宋体" panose="02010600030101010101" pitchFamily="2" charset="-122"/>
              </a:rPr>
              <a:pPr/>
              <a:t>26</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54275" name="Rectangle 2">
            <a:extLst>
              <a:ext uri="{FF2B5EF4-FFF2-40B4-BE49-F238E27FC236}">
                <a16:creationId xmlns:a16="http://schemas.microsoft.com/office/drawing/2014/main" id="{EDAE4B4A-239C-4332-B346-DD736F2CE732}"/>
              </a:ext>
            </a:extLst>
          </p:cNvPr>
          <p:cNvSpPr>
            <a:spLocks noRot="1" noChangeArrowheads="1" noTextEdit="1"/>
          </p:cNvSpPr>
          <p:nvPr>
            <p:ph type="sldImg"/>
          </p:nvPr>
        </p:nvSpPr>
        <p:spPr>
          <a:ln/>
        </p:spPr>
      </p:sp>
      <p:sp>
        <p:nvSpPr>
          <p:cNvPr id="54276" name="Rectangle 3">
            <a:extLst>
              <a:ext uri="{FF2B5EF4-FFF2-40B4-BE49-F238E27FC236}">
                <a16:creationId xmlns:a16="http://schemas.microsoft.com/office/drawing/2014/main" id="{CD6AF01E-351F-4E33-B72E-1E2FC1C944B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75A3433D-3CC2-4E1E-81C2-DCEB22EAD6C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000066"/>
                </a:solidFill>
                <a:latin typeface="Times New Roman" panose="02020603050405020304" pitchFamily="18" charset="0"/>
                <a:ea typeface="楷体_GB2312" pitchFamily="49" charset="-122"/>
              </a:defRPr>
            </a:lvl1pPr>
            <a:lvl2pPr marL="742950" indent="-285750">
              <a:defRPr sz="2800" b="1">
                <a:solidFill>
                  <a:srgbClr val="000066"/>
                </a:solidFill>
                <a:latin typeface="Times New Roman" panose="02020603050405020304" pitchFamily="18" charset="0"/>
                <a:ea typeface="楷体_GB2312" pitchFamily="49" charset="-122"/>
              </a:defRPr>
            </a:lvl2pPr>
            <a:lvl3pPr marL="1143000" indent="-228600">
              <a:defRPr sz="2800" b="1">
                <a:solidFill>
                  <a:srgbClr val="000066"/>
                </a:solidFill>
                <a:latin typeface="Times New Roman" panose="02020603050405020304" pitchFamily="18" charset="0"/>
                <a:ea typeface="楷体_GB2312" pitchFamily="49" charset="-122"/>
              </a:defRPr>
            </a:lvl3pPr>
            <a:lvl4pPr marL="1600200" indent="-228600">
              <a:defRPr sz="2800" b="1">
                <a:solidFill>
                  <a:srgbClr val="000066"/>
                </a:solidFill>
                <a:latin typeface="Times New Roman" panose="02020603050405020304" pitchFamily="18" charset="0"/>
                <a:ea typeface="楷体_GB2312" pitchFamily="49" charset="-122"/>
              </a:defRPr>
            </a:lvl4pPr>
            <a:lvl5pPr marL="2057400" indent="-22860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fld id="{95568611-8AF2-4311-BD81-68344727E73A}" type="slidenum">
              <a:rPr lang="zh-CN" altLang="en-US" sz="1200" b="0" smtClean="0">
                <a:solidFill>
                  <a:schemeClr val="tx1"/>
                </a:solidFill>
                <a:latin typeface="Arial" panose="020B0604020202020204" pitchFamily="34" charset="0"/>
                <a:ea typeface="宋体" panose="02010600030101010101" pitchFamily="2" charset="-122"/>
              </a:rPr>
              <a:pPr/>
              <a:t>27</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56323" name="Rectangle 2">
            <a:extLst>
              <a:ext uri="{FF2B5EF4-FFF2-40B4-BE49-F238E27FC236}">
                <a16:creationId xmlns:a16="http://schemas.microsoft.com/office/drawing/2014/main" id="{6EF344EE-9997-4B1E-98CF-9609DE325C33}"/>
              </a:ext>
            </a:extLst>
          </p:cNvPr>
          <p:cNvSpPr>
            <a:spLocks noRot="1" noChangeArrowheads="1" noTextEdit="1"/>
          </p:cNvSpPr>
          <p:nvPr>
            <p:ph type="sldImg"/>
          </p:nvPr>
        </p:nvSpPr>
        <p:spPr>
          <a:ln/>
        </p:spPr>
      </p:sp>
      <p:sp>
        <p:nvSpPr>
          <p:cNvPr id="56324" name="Rectangle 3">
            <a:extLst>
              <a:ext uri="{FF2B5EF4-FFF2-40B4-BE49-F238E27FC236}">
                <a16:creationId xmlns:a16="http://schemas.microsoft.com/office/drawing/2014/main" id="{F6DBB2BE-29E9-4FCE-A734-43F6D05F376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02F84DF0-5543-4ED4-BEEC-1A350958F06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000066"/>
                </a:solidFill>
                <a:latin typeface="Times New Roman" panose="02020603050405020304" pitchFamily="18" charset="0"/>
                <a:ea typeface="楷体_GB2312" pitchFamily="49" charset="-122"/>
              </a:defRPr>
            </a:lvl1pPr>
            <a:lvl2pPr marL="742950" indent="-285750">
              <a:defRPr sz="2800" b="1">
                <a:solidFill>
                  <a:srgbClr val="000066"/>
                </a:solidFill>
                <a:latin typeface="Times New Roman" panose="02020603050405020304" pitchFamily="18" charset="0"/>
                <a:ea typeface="楷体_GB2312" pitchFamily="49" charset="-122"/>
              </a:defRPr>
            </a:lvl2pPr>
            <a:lvl3pPr marL="1143000" indent="-228600">
              <a:defRPr sz="2800" b="1">
                <a:solidFill>
                  <a:srgbClr val="000066"/>
                </a:solidFill>
                <a:latin typeface="Times New Roman" panose="02020603050405020304" pitchFamily="18" charset="0"/>
                <a:ea typeface="楷体_GB2312" pitchFamily="49" charset="-122"/>
              </a:defRPr>
            </a:lvl3pPr>
            <a:lvl4pPr marL="1600200" indent="-228600">
              <a:defRPr sz="2800" b="1">
                <a:solidFill>
                  <a:srgbClr val="000066"/>
                </a:solidFill>
                <a:latin typeface="Times New Roman" panose="02020603050405020304" pitchFamily="18" charset="0"/>
                <a:ea typeface="楷体_GB2312" pitchFamily="49" charset="-122"/>
              </a:defRPr>
            </a:lvl4pPr>
            <a:lvl5pPr marL="2057400" indent="-22860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fld id="{2797A433-EB9E-47C5-A049-5329A102A574}" type="slidenum">
              <a:rPr lang="zh-CN" altLang="en-US" sz="1200" b="0" smtClean="0">
                <a:solidFill>
                  <a:schemeClr val="tx1"/>
                </a:solidFill>
                <a:latin typeface="Arial" panose="020B0604020202020204" pitchFamily="34" charset="0"/>
                <a:ea typeface="宋体" panose="02010600030101010101" pitchFamily="2" charset="-122"/>
              </a:rPr>
              <a:pPr/>
              <a:t>28</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58371" name="Rectangle 2">
            <a:extLst>
              <a:ext uri="{FF2B5EF4-FFF2-40B4-BE49-F238E27FC236}">
                <a16:creationId xmlns:a16="http://schemas.microsoft.com/office/drawing/2014/main" id="{8F5A1285-0817-421D-81E8-98799BA08774}"/>
              </a:ext>
            </a:extLst>
          </p:cNvPr>
          <p:cNvSpPr>
            <a:spLocks noRot="1" noChangeArrowheads="1" noTextEdit="1"/>
          </p:cNvSpPr>
          <p:nvPr>
            <p:ph type="sldImg"/>
          </p:nvPr>
        </p:nvSpPr>
        <p:spPr>
          <a:ln/>
        </p:spPr>
      </p:sp>
      <p:sp>
        <p:nvSpPr>
          <p:cNvPr id="58372" name="Rectangle 3">
            <a:extLst>
              <a:ext uri="{FF2B5EF4-FFF2-40B4-BE49-F238E27FC236}">
                <a16:creationId xmlns:a16="http://schemas.microsoft.com/office/drawing/2014/main" id="{27C1EEF3-1A58-46EF-AD26-0A6861E95EC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30D2E3CE-D2F5-4AA8-9F6A-2C510E19A7A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000066"/>
                </a:solidFill>
                <a:latin typeface="Times New Roman" panose="02020603050405020304" pitchFamily="18" charset="0"/>
                <a:ea typeface="楷体_GB2312" pitchFamily="49" charset="-122"/>
              </a:defRPr>
            </a:lvl1pPr>
            <a:lvl2pPr marL="742950" indent="-285750">
              <a:defRPr sz="2800" b="1">
                <a:solidFill>
                  <a:srgbClr val="000066"/>
                </a:solidFill>
                <a:latin typeface="Times New Roman" panose="02020603050405020304" pitchFamily="18" charset="0"/>
                <a:ea typeface="楷体_GB2312" pitchFamily="49" charset="-122"/>
              </a:defRPr>
            </a:lvl2pPr>
            <a:lvl3pPr marL="1143000" indent="-228600">
              <a:defRPr sz="2800" b="1">
                <a:solidFill>
                  <a:srgbClr val="000066"/>
                </a:solidFill>
                <a:latin typeface="Times New Roman" panose="02020603050405020304" pitchFamily="18" charset="0"/>
                <a:ea typeface="楷体_GB2312" pitchFamily="49" charset="-122"/>
              </a:defRPr>
            </a:lvl3pPr>
            <a:lvl4pPr marL="1600200" indent="-228600">
              <a:defRPr sz="2800" b="1">
                <a:solidFill>
                  <a:srgbClr val="000066"/>
                </a:solidFill>
                <a:latin typeface="Times New Roman" panose="02020603050405020304" pitchFamily="18" charset="0"/>
                <a:ea typeface="楷体_GB2312" pitchFamily="49" charset="-122"/>
              </a:defRPr>
            </a:lvl4pPr>
            <a:lvl5pPr marL="2057400" indent="-22860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fld id="{B6A7CEE9-6BCB-4F9A-AEFE-C579740BAFF6}" type="slidenum">
              <a:rPr lang="zh-CN" altLang="en-US" sz="1200" b="0" smtClean="0">
                <a:solidFill>
                  <a:schemeClr val="tx1"/>
                </a:solidFill>
                <a:latin typeface="Arial" panose="020B0604020202020204" pitchFamily="34" charset="0"/>
                <a:ea typeface="宋体" panose="02010600030101010101" pitchFamily="2" charset="-122"/>
              </a:rPr>
              <a:pPr/>
              <a:t>29</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60419" name="Rectangle 2">
            <a:extLst>
              <a:ext uri="{FF2B5EF4-FFF2-40B4-BE49-F238E27FC236}">
                <a16:creationId xmlns:a16="http://schemas.microsoft.com/office/drawing/2014/main" id="{38E9D1F9-3357-482D-9A2F-A8FFF07F7FE4}"/>
              </a:ext>
            </a:extLst>
          </p:cNvPr>
          <p:cNvSpPr>
            <a:spLocks noRot="1" noChangeArrowheads="1" noTextEdit="1"/>
          </p:cNvSpPr>
          <p:nvPr>
            <p:ph type="sldImg"/>
          </p:nvPr>
        </p:nvSpPr>
        <p:spPr>
          <a:ln/>
        </p:spPr>
      </p:sp>
      <p:sp>
        <p:nvSpPr>
          <p:cNvPr id="60420" name="Rectangle 3">
            <a:extLst>
              <a:ext uri="{FF2B5EF4-FFF2-40B4-BE49-F238E27FC236}">
                <a16:creationId xmlns:a16="http://schemas.microsoft.com/office/drawing/2014/main" id="{09B2E455-2482-495B-828F-3A2520CFA87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41357B09-19EB-41A9-9877-513D941F7DB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000066"/>
                </a:solidFill>
                <a:latin typeface="Times New Roman" panose="02020603050405020304" pitchFamily="18" charset="0"/>
                <a:ea typeface="楷体_GB2312" pitchFamily="49" charset="-122"/>
              </a:defRPr>
            </a:lvl1pPr>
            <a:lvl2pPr marL="742950" indent="-285750">
              <a:defRPr sz="2800" b="1">
                <a:solidFill>
                  <a:srgbClr val="000066"/>
                </a:solidFill>
                <a:latin typeface="Times New Roman" panose="02020603050405020304" pitchFamily="18" charset="0"/>
                <a:ea typeface="楷体_GB2312" pitchFamily="49" charset="-122"/>
              </a:defRPr>
            </a:lvl2pPr>
            <a:lvl3pPr marL="1143000" indent="-228600">
              <a:defRPr sz="2800" b="1">
                <a:solidFill>
                  <a:srgbClr val="000066"/>
                </a:solidFill>
                <a:latin typeface="Times New Roman" panose="02020603050405020304" pitchFamily="18" charset="0"/>
                <a:ea typeface="楷体_GB2312" pitchFamily="49" charset="-122"/>
              </a:defRPr>
            </a:lvl3pPr>
            <a:lvl4pPr marL="1600200" indent="-228600">
              <a:defRPr sz="2800" b="1">
                <a:solidFill>
                  <a:srgbClr val="000066"/>
                </a:solidFill>
                <a:latin typeface="Times New Roman" panose="02020603050405020304" pitchFamily="18" charset="0"/>
                <a:ea typeface="楷体_GB2312" pitchFamily="49" charset="-122"/>
              </a:defRPr>
            </a:lvl4pPr>
            <a:lvl5pPr marL="2057400" indent="-22860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fld id="{2E955A03-1473-4A4B-9D6E-C92B247134E4}" type="slidenum">
              <a:rPr lang="zh-CN" altLang="en-US" sz="1200" b="0" smtClean="0">
                <a:solidFill>
                  <a:schemeClr val="tx1"/>
                </a:solidFill>
                <a:latin typeface="Arial" panose="020B0604020202020204" pitchFamily="34" charset="0"/>
                <a:ea typeface="宋体" panose="02010600030101010101" pitchFamily="2" charset="-122"/>
              </a:rPr>
              <a:pPr/>
              <a:t>30</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62467" name="Rectangle 2">
            <a:extLst>
              <a:ext uri="{FF2B5EF4-FFF2-40B4-BE49-F238E27FC236}">
                <a16:creationId xmlns:a16="http://schemas.microsoft.com/office/drawing/2014/main" id="{12190AEC-6BB6-41A1-90F2-FEBE0F2AC70A}"/>
              </a:ext>
            </a:extLst>
          </p:cNvPr>
          <p:cNvSpPr>
            <a:spLocks noRot="1" noChangeArrowheads="1" noTextEdit="1"/>
          </p:cNvSpPr>
          <p:nvPr>
            <p:ph type="sldImg"/>
          </p:nvPr>
        </p:nvSpPr>
        <p:spPr>
          <a:ln/>
        </p:spPr>
      </p:sp>
      <p:sp>
        <p:nvSpPr>
          <p:cNvPr id="62468" name="Rectangle 3">
            <a:extLst>
              <a:ext uri="{FF2B5EF4-FFF2-40B4-BE49-F238E27FC236}">
                <a16:creationId xmlns:a16="http://schemas.microsoft.com/office/drawing/2014/main" id="{6A5A5489-782C-4B4A-B181-EE6FD2E0C97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a:extLst>
              <a:ext uri="{FF2B5EF4-FFF2-40B4-BE49-F238E27FC236}">
                <a16:creationId xmlns:a16="http://schemas.microsoft.com/office/drawing/2014/main" id="{DFB26CF3-49D7-4AF6-9DDF-DAACD6B4A3E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000066"/>
                </a:solidFill>
                <a:latin typeface="Times New Roman" panose="02020603050405020304" pitchFamily="18" charset="0"/>
                <a:ea typeface="楷体_GB2312" pitchFamily="49" charset="-122"/>
              </a:defRPr>
            </a:lvl1pPr>
            <a:lvl2pPr marL="742950" indent="-285750">
              <a:defRPr sz="2800" b="1">
                <a:solidFill>
                  <a:srgbClr val="000066"/>
                </a:solidFill>
                <a:latin typeface="Times New Roman" panose="02020603050405020304" pitchFamily="18" charset="0"/>
                <a:ea typeface="楷体_GB2312" pitchFamily="49" charset="-122"/>
              </a:defRPr>
            </a:lvl2pPr>
            <a:lvl3pPr marL="1143000" indent="-228600">
              <a:defRPr sz="2800" b="1">
                <a:solidFill>
                  <a:srgbClr val="000066"/>
                </a:solidFill>
                <a:latin typeface="Times New Roman" panose="02020603050405020304" pitchFamily="18" charset="0"/>
                <a:ea typeface="楷体_GB2312" pitchFamily="49" charset="-122"/>
              </a:defRPr>
            </a:lvl3pPr>
            <a:lvl4pPr marL="1600200" indent="-228600">
              <a:defRPr sz="2800" b="1">
                <a:solidFill>
                  <a:srgbClr val="000066"/>
                </a:solidFill>
                <a:latin typeface="Times New Roman" panose="02020603050405020304" pitchFamily="18" charset="0"/>
                <a:ea typeface="楷体_GB2312" pitchFamily="49" charset="-122"/>
              </a:defRPr>
            </a:lvl4pPr>
            <a:lvl5pPr marL="2057400" indent="-22860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fld id="{F6CF4E81-8522-4E34-BC49-783F05B5E150}" type="slidenum">
              <a:rPr lang="zh-CN" altLang="en-US" sz="1200" b="0" smtClean="0">
                <a:solidFill>
                  <a:schemeClr val="tx1"/>
                </a:solidFill>
                <a:latin typeface="Arial" panose="020B0604020202020204" pitchFamily="34" charset="0"/>
                <a:ea typeface="宋体" panose="02010600030101010101" pitchFamily="2" charset="-122"/>
              </a:rPr>
              <a:pPr/>
              <a:t>31</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64515" name="Rectangle 2">
            <a:extLst>
              <a:ext uri="{FF2B5EF4-FFF2-40B4-BE49-F238E27FC236}">
                <a16:creationId xmlns:a16="http://schemas.microsoft.com/office/drawing/2014/main" id="{A112E01E-030A-49B6-98A6-30502FF1AD3E}"/>
              </a:ext>
            </a:extLst>
          </p:cNvPr>
          <p:cNvSpPr>
            <a:spLocks noRot="1" noChangeArrowheads="1" noTextEdit="1"/>
          </p:cNvSpPr>
          <p:nvPr>
            <p:ph type="sldImg"/>
          </p:nvPr>
        </p:nvSpPr>
        <p:spPr>
          <a:ln/>
        </p:spPr>
      </p:sp>
      <p:sp>
        <p:nvSpPr>
          <p:cNvPr id="64516" name="Rectangle 3">
            <a:extLst>
              <a:ext uri="{FF2B5EF4-FFF2-40B4-BE49-F238E27FC236}">
                <a16:creationId xmlns:a16="http://schemas.microsoft.com/office/drawing/2014/main" id="{72138134-1DF8-4B74-9E62-F98FC2E0FE3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0D823343-F6E0-4BA4-BB6A-9D0F98E57A5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000066"/>
                </a:solidFill>
                <a:latin typeface="Times New Roman" panose="02020603050405020304" pitchFamily="18" charset="0"/>
                <a:ea typeface="楷体_GB2312" pitchFamily="49" charset="-122"/>
              </a:defRPr>
            </a:lvl1pPr>
            <a:lvl2pPr marL="742950" indent="-285750">
              <a:defRPr sz="2800" b="1">
                <a:solidFill>
                  <a:srgbClr val="000066"/>
                </a:solidFill>
                <a:latin typeface="Times New Roman" panose="02020603050405020304" pitchFamily="18" charset="0"/>
                <a:ea typeface="楷体_GB2312" pitchFamily="49" charset="-122"/>
              </a:defRPr>
            </a:lvl2pPr>
            <a:lvl3pPr marL="1143000" indent="-228600">
              <a:defRPr sz="2800" b="1">
                <a:solidFill>
                  <a:srgbClr val="000066"/>
                </a:solidFill>
                <a:latin typeface="Times New Roman" panose="02020603050405020304" pitchFamily="18" charset="0"/>
                <a:ea typeface="楷体_GB2312" pitchFamily="49" charset="-122"/>
              </a:defRPr>
            </a:lvl3pPr>
            <a:lvl4pPr marL="1600200" indent="-228600">
              <a:defRPr sz="2800" b="1">
                <a:solidFill>
                  <a:srgbClr val="000066"/>
                </a:solidFill>
                <a:latin typeface="Times New Roman" panose="02020603050405020304" pitchFamily="18" charset="0"/>
                <a:ea typeface="楷体_GB2312" pitchFamily="49" charset="-122"/>
              </a:defRPr>
            </a:lvl4pPr>
            <a:lvl5pPr marL="2057400" indent="-22860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fld id="{9F0FFD13-100F-41E3-BED0-B27AC4F15BB5}" type="slidenum">
              <a:rPr lang="zh-CN" altLang="en-US" sz="1200" b="0" smtClean="0">
                <a:solidFill>
                  <a:schemeClr val="tx1"/>
                </a:solidFill>
                <a:latin typeface="Arial" panose="020B0604020202020204" pitchFamily="34" charset="0"/>
                <a:ea typeface="宋体" panose="02010600030101010101" pitchFamily="2" charset="-122"/>
              </a:rPr>
              <a:pPr/>
              <a:t>32</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66563" name="Rectangle 2">
            <a:extLst>
              <a:ext uri="{FF2B5EF4-FFF2-40B4-BE49-F238E27FC236}">
                <a16:creationId xmlns:a16="http://schemas.microsoft.com/office/drawing/2014/main" id="{611058A6-BC9D-40AF-B2A8-26635972FB4F}"/>
              </a:ext>
            </a:extLst>
          </p:cNvPr>
          <p:cNvSpPr>
            <a:spLocks noRot="1" noChangeArrowheads="1" noTextEdit="1"/>
          </p:cNvSpPr>
          <p:nvPr>
            <p:ph type="sldImg"/>
          </p:nvPr>
        </p:nvSpPr>
        <p:spPr>
          <a:ln/>
        </p:spPr>
      </p:sp>
      <p:sp>
        <p:nvSpPr>
          <p:cNvPr id="66564" name="Rectangle 3">
            <a:extLst>
              <a:ext uri="{FF2B5EF4-FFF2-40B4-BE49-F238E27FC236}">
                <a16:creationId xmlns:a16="http://schemas.microsoft.com/office/drawing/2014/main" id="{7292F244-5CD4-4D7D-971B-0BD7D92B0F6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6E006B57-288E-4C21-9D04-CF96CF92FB9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000066"/>
                </a:solidFill>
                <a:latin typeface="Times New Roman" panose="02020603050405020304" pitchFamily="18" charset="0"/>
                <a:ea typeface="楷体_GB2312" pitchFamily="49" charset="-122"/>
              </a:defRPr>
            </a:lvl1pPr>
            <a:lvl2pPr marL="742950" indent="-285750">
              <a:defRPr sz="2800" b="1">
                <a:solidFill>
                  <a:srgbClr val="000066"/>
                </a:solidFill>
                <a:latin typeface="Times New Roman" panose="02020603050405020304" pitchFamily="18" charset="0"/>
                <a:ea typeface="楷体_GB2312" pitchFamily="49" charset="-122"/>
              </a:defRPr>
            </a:lvl2pPr>
            <a:lvl3pPr marL="1143000" indent="-228600">
              <a:defRPr sz="2800" b="1">
                <a:solidFill>
                  <a:srgbClr val="000066"/>
                </a:solidFill>
                <a:latin typeface="Times New Roman" panose="02020603050405020304" pitchFamily="18" charset="0"/>
                <a:ea typeface="楷体_GB2312" pitchFamily="49" charset="-122"/>
              </a:defRPr>
            </a:lvl3pPr>
            <a:lvl4pPr marL="1600200" indent="-228600">
              <a:defRPr sz="2800" b="1">
                <a:solidFill>
                  <a:srgbClr val="000066"/>
                </a:solidFill>
                <a:latin typeface="Times New Roman" panose="02020603050405020304" pitchFamily="18" charset="0"/>
                <a:ea typeface="楷体_GB2312" pitchFamily="49" charset="-122"/>
              </a:defRPr>
            </a:lvl4pPr>
            <a:lvl5pPr marL="2057400" indent="-22860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fld id="{21F946AB-CDF1-46DA-A8C9-8AE1458EEE60}" type="slidenum">
              <a:rPr lang="zh-CN" altLang="en-US" sz="1200" b="0" smtClean="0">
                <a:solidFill>
                  <a:schemeClr val="tx1"/>
                </a:solidFill>
                <a:latin typeface="Arial" panose="020B0604020202020204" pitchFamily="34" charset="0"/>
                <a:ea typeface="宋体" panose="02010600030101010101" pitchFamily="2" charset="-122"/>
              </a:rPr>
              <a:pPr/>
              <a:t>3</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10243" name="Rectangle 2">
            <a:extLst>
              <a:ext uri="{FF2B5EF4-FFF2-40B4-BE49-F238E27FC236}">
                <a16:creationId xmlns:a16="http://schemas.microsoft.com/office/drawing/2014/main" id="{96E9F440-2125-470D-8C4E-047C9CA708CD}"/>
              </a:ext>
            </a:extLst>
          </p:cNvPr>
          <p:cNvSpPr>
            <a:spLocks noRot="1" noChangeArrowheads="1" noTextEdit="1"/>
          </p:cNvSpPr>
          <p:nvPr>
            <p:ph type="sldImg"/>
          </p:nvPr>
        </p:nvSpPr>
        <p:spPr>
          <a:ln/>
        </p:spPr>
      </p:sp>
      <p:sp>
        <p:nvSpPr>
          <p:cNvPr id="10244" name="Rectangle 3">
            <a:extLst>
              <a:ext uri="{FF2B5EF4-FFF2-40B4-BE49-F238E27FC236}">
                <a16:creationId xmlns:a16="http://schemas.microsoft.com/office/drawing/2014/main" id="{7D815CC1-CE78-4635-A31A-5803A229B38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3985918C-8C60-42D2-8128-969053EE294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000066"/>
                </a:solidFill>
                <a:latin typeface="Times New Roman" panose="02020603050405020304" pitchFamily="18" charset="0"/>
                <a:ea typeface="楷体_GB2312" pitchFamily="49" charset="-122"/>
              </a:defRPr>
            </a:lvl1pPr>
            <a:lvl2pPr marL="742950" indent="-285750">
              <a:defRPr sz="2800" b="1">
                <a:solidFill>
                  <a:srgbClr val="000066"/>
                </a:solidFill>
                <a:latin typeface="Times New Roman" panose="02020603050405020304" pitchFamily="18" charset="0"/>
                <a:ea typeface="楷体_GB2312" pitchFamily="49" charset="-122"/>
              </a:defRPr>
            </a:lvl2pPr>
            <a:lvl3pPr marL="1143000" indent="-228600">
              <a:defRPr sz="2800" b="1">
                <a:solidFill>
                  <a:srgbClr val="000066"/>
                </a:solidFill>
                <a:latin typeface="Times New Roman" panose="02020603050405020304" pitchFamily="18" charset="0"/>
                <a:ea typeface="楷体_GB2312" pitchFamily="49" charset="-122"/>
              </a:defRPr>
            </a:lvl3pPr>
            <a:lvl4pPr marL="1600200" indent="-228600">
              <a:defRPr sz="2800" b="1">
                <a:solidFill>
                  <a:srgbClr val="000066"/>
                </a:solidFill>
                <a:latin typeface="Times New Roman" panose="02020603050405020304" pitchFamily="18" charset="0"/>
                <a:ea typeface="楷体_GB2312" pitchFamily="49" charset="-122"/>
              </a:defRPr>
            </a:lvl4pPr>
            <a:lvl5pPr marL="2057400" indent="-22860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fld id="{831089ED-86C9-434C-A1CF-7A0A86EE3521}" type="slidenum">
              <a:rPr lang="zh-CN" altLang="en-US" sz="1200" b="0" smtClean="0">
                <a:solidFill>
                  <a:schemeClr val="tx1"/>
                </a:solidFill>
                <a:latin typeface="Arial" panose="020B0604020202020204" pitchFamily="34" charset="0"/>
                <a:ea typeface="宋体" panose="02010600030101010101" pitchFamily="2" charset="-122"/>
              </a:rPr>
              <a:pPr/>
              <a:t>33</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68611" name="Rectangle 2">
            <a:extLst>
              <a:ext uri="{FF2B5EF4-FFF2-40B4-BE49-F238E27FC236}">
                <a16:creationId xmlns:a16="http://schemas.microsoft.com/office/drawing/2014/main" id="{72619D52-A090-4366-A620-EAF34C6BAB20}"/>
              </a:ext>
            </a:extLst>
          </p:cNvPr>
          <p:cNvSpPr>
            <a:spLocks noRot="1" noChangeArrowheads="1" noTextEdit="1"/>
          </p:cNvSpPr>
          <p:nvPr>
            <p:ph type="sldImg"/>
          </p:nvPr>
        </p:nvSpPr>
        <p:spPr>
          <a:ln/>
        </p:spPr>
      </p:sp>
      <p:sp>
        <p:nvSpPr>
          <p:cNvPr id="68612" name="Rectangle 3">
            <a:extLst>
              <a:ext uri="{FF2B5EF4-FFF2-40B4-BE49-F238E27FC236}">
                <a16:creationId xmlns:a16="http://schemas.microsoft.com/office/drawing/2014/main" id="{46531A3F-7974-4EF2-A146-9594F40DB23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706B2646-7DD4-4704-9428-0CAFBB15289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000066"/>
                </a:solidFill>
                <a:latin typeface="Times New Roman" panose="02020603050405020304" pitchFamily="18" charset="0"/>
                <a:ea typeface="楷体_GB2312" pitchFamily="49" charset="-122"/>
              </a:defRPr>
            </a:lvl1pPr>
            <a:lvl2pPr marL="742950" indent="-285750">
              <a:defRPr sz="2800" b="1">
                <a:solidFill>
                  <a:srgbClr val="000066"/>
                </a:solidFill>
                <a:latin typeface="Times New Roman" panose="02020603050405020304" pitchFamily="18" charset="0"/>
                <a:ea typeface="楷体_GB2312" pitchFamily="49" charset="-122"/>
              </a:defRPr>
            </a:lvl2pPr>
            <a:lvl3pPr marL="1143000" indent="-228600">
              <a:defRPr sz="2800" b="1">
                <a:solidFill>
                  <a:srgbClr val="000066"/>
                </a:solidFill>
                <a:latin typeface="Times New Roman" panose="02020603050405020304" pitchFamily="18" charset="0"/>
                <a:ea typeface="楷体_GB2312" pitchFamily="49" charset="-122"/>
              </a:defRPr>
            </a:lvl3pPr>
            <a:lvl4pPr marL="1600200" indent="-228600">
              <a:defRPr sz="2800" b="1">
                <a:solidFill>
                  <a:srgbClr val="000066"/>
                </a:solidFill>
                <a:latin typeface="Times New Roman" panose="02020603050405020304" pitchFamily="18" charset="0"/>
                <a:ea typeface="楷体_GB2312" pitchFamily="49" charset="-122"/>
              </a:defRPr>
            </a:lvl4pPr>
            <a:lvl5pPr marL="2057400" indent="-22860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fld id="{754A55BA-B790-48AD-9F10-FFA2727712A9}" type="slidenum">
              <a:rPr lang="zh-CN" altLang="en-US" sz="1200" b="0" smtClean="0">
                <a:solidFill>
                  <a:schemeClr val="tx1"/>
                </a:solidFill>
                <a:latin typeface="Arial" panose="020B0604020202020204" pitchFamily="34" charset="0"/>
                <a:ea typeface="宋体" panose="02010600030101010101" pitchFamily="2" charset="-122"/>
              </a:rPr>
              <a:pPr/>
              <a:t>34</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70659" name="Rectangle 2">
            <a:extLst>
              <a:ext uri="{FF2B5EF4-FFF2-40B4-BE49-F238E27FC236}">
                <a16:creationId xmlns:a16="http://schemas.microsoft.com/office/drawing/2014/main" id="{2DFC1F6A-5421-4C30-93F7-701C2BF033D6}"/>
              </a:ext>
            </a:extLst>
          </p:cNvPr>
          <p:cNvSpPr>
            <a:spLocks noRot="1" noChangeArrowheads="1" noTextEdit="1"/>
          </p:cNvSpPr>
          <p:nvPr>
            <p:ph type="sldImg"/>
          </p:nvPr>
        </p:nvSpPr>
        <p:spPr>
          <a:ln/>
        </p:spPr>
      </p:sp>
      <p:sp>
        <p:nvSpPr>
          <p:cNvPr id="70660" name="Rectangle 3">
            <a:extLst>
              <a:ext uri="{FF2B5EF4-FFF2-40B4-BE49-F238E27FC236}">
                <a16:creationId xmlns:a16="http://schemas.microsoft.com/office/drawing/2014/main" id="{91B432DF-BBAA-495F-BDB4-22AC0582916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4CC7E789-60B8-4B7E-B6EF-599DB454A0C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000066"/>
                </a:solidFill>
                <a:latin typeface="Times New Roman" panose="02020603050405020304" pitchFamily="18" charset="0"/>
                <a:ea typeface="楷体_GB2312" pitchFamily="49" charset="-122"/>
              </a:defRPr>
            </a:lvl1pPr>
            <a:lvl2pPr marL="742950" indent="-285750">
              <a:defRPr sz="2800" b="1">
                <a:solidFill>
                  <a:srgbClr val="000066"/>
                </a:solidFill>
                <a:latin typeface="Times New Roman" panose="02020603050405020304" pitchFamily="18" charset="0"/>
                <a:ea typeface="楷体_GB2312" pitchFamily="49" charset="-122"/>
              </a:defRPr>
            </a:lvl2pPr>
            <a:lvl3pPr marL="1143000" indent="-228600">
              <a:defRPr sz="2800" b="1">
                <a:solidFill>
                  <a:srgbClr val="000066"/>
                </a:solidFill>
                <a:latin typeface="Times New Roman" panose="02020603050405020304" pitchFamily="18" charset="0"/>
                <a:ea typeface="楷体_GB2312" pitchFamily="49" charset="-122"/>
              </a:defRPr>
            </a:lvl3pPr>
            <a:lvl4pPr marL="1600200" indent="-228600">
              <a:defRPr sz="2800" b="1">
                <a:solidFill>
                  <a:srgbClr val="000066"/>
                </a:solidFill>
                <a:latin typeface="Times New Roman" panose="02020603050405020304" pitchFamily="18" charset="0"/>
                <a:ea typeface="楷体_GB2312" pitchFamily="49" charset="-122"/>
              </a:defRPr>
            </a:lvl4pPr>
            <a:lvl5pPr marL="2057400" indent="-22860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fld id="{7996ADC2-D9F9-4EE2-BEE5-714A7245716D}" type="slidenum">
              <a:rPr lang="zh-CN" altLang="en-US" sz="1200" b="0" smtClean="0">
                <a:solidFill>
                  <a:schemeClr val="tx1"/>
                </a:solidFill>
                <a:latin typeface="Arial" panose="020B0604020202020204" pitchFamily="34" charset="0"/>
                <a:ea typeface="宋体" panose="02010600030101010101" pitchFamily="2" charset="-122"/>
              </a:rPr>
              <a:pPr/>
              <a:t>35</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72707" name="Rectangle 2">
            <a:extLst>
              <a:ext uri="{FF2B5EF4-FFF2-40B4-BE49-F238E27FC236}">
                <a16:creationId xmlns:a16="http://schemas.microsoft.com/office/drawing/2014/main" id="{3B399474-3261-4B83-AB5E-478C7C7E16EE}"/>
              </a:ext>
            </a:extLst>
          </p:cNvPr>
          <p:cNvSpPr>
            <a:spLocks noRot="1" noChangeArrowheads="1" noTextEdit="1"/>
          </p:cNvSpPr>
          <p:nvPr>
            <p:ph type="sldImg"/>
          </p:nvPr>
        </p:nvSpPr>
        <p:spPr>
          <a:ln/>
        </p:spPr>
      </p:sp>
      <p:sp>
        <p:nvSpPr>
          <p:cNvPr id="72708" name="Rectangle 3">
            <a:extLst>
              <a:ext uri="{FF2B5EF4-FFF2-40B4-BE49-F238E27FC236}">
                <a16:creationId xmlns:a16="http://schemas.microsoft.com/office/drawing/2014/main" id="{36C0118F-A14A-47FA-85EF-378E202D267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5087141C-EFE0-415B-855A-734C601ED4F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000066"/>
                </a:solidFill>
                <a:latin typeface="Times New Roman" panose="02020603050405020304" pitchFamily="18" charset="0"/>
                <a:ea typeface="楷体_GB2312" pitchFamily="49" charset="-122"/>
              </a:defRPr>
            </a:lvl1pPr>
            <a:lvl2pPr marL="742950" indent="-285750">
              <a:defRPr sz="2800" b="1">
                <a:solidFill>
                  <a:srgbClr val="000066"/>
                </a:solidFill>
                <a:latin typeface="Times New Roman" panose="02020603050405020304" pitchFamily="18" charset="0"/>
                <a:ea typeface="楷体_GB2312" pitchFamily="49" charset="-122"/>
              </a:defRPr>
            </a:lvl2pPr>
            <a:lvl3pPr marL="1143000" indent="-228600">
              <a:defRPr sz="2800" b="1">
                <a:solidFill>
                  <a:srgbClr val="000066"/>
                </a:solidFill>
                <a:latin typeface="Times New Roman" panose="02020603050405020304" pitchFamily="18" charset="0"/>
                <a:ea typeface="楷体_GB2312" pitchFamily="49" charset="-122"/>
              </a:defRPr>
            </a:lvl3pPr>
            <a:lvl4pPr marL="1600200" indent="-228600">
              <a:defRPr sz="2800" b="1">
                <a:solidFill>
                  <a:srgbClr val="000066"/>
                </a:solidFill>
                <a:latin typeface="Times New Roman" panose="02020603050405020304" pitchFamily="18" charset="0"/>
                <a:ea typeface="楷体_GB2312" pitchFamily="49" charset="-122"/>
              </a:defRPr>
            </a:lvl4pPr>
            <a:lvl5pPr marL="2057400" indent="-22860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fld id="{64459435-8C43-44DE-8CA1-827340331243}" type="slidenum">
              <a:rPr lang="zh-CN" altLang="en-US" sz="1200" b="0" smtClean="0">
                <a:solidFill>
                  <a:schemeClr val="tx1"/>
                </a:solidFill>
                <a:latin typeface="Arial" panose="020B0604020202020204" pitchFamily="34" charset="0"/>
                <a:ea typeface="宋体" panose="02010600030101010101" pitchFamily="2" charset="-122"/>
              </a:rPr>
              <a:pPr/>
              <a:t>36</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74755" name="Rectangle 2">
            <a:extLst>
              <a:ext uri="{FF2B5EF4-FFF2-40B4-BE49-F238E27FC236}">
                <a16:creationId xmlns:a16="http://schemas.microsoft.com/office/drawing/2014/main" id="{4F384ED2-5BC2-4B72-AE91-CE0739F27520}"/>
              </a:ext>
            </a:extLst>
          </p:cNvPr>
          <p:cNvSpPr>
            <a:spLocks noRot="1" noChangeArrowheads="1" noTextEdit="1"/>
          </p:cNvSpPr>
          <p:nvPr>
            <p:ph type="sldImg"/>
          </p:nvPr>
        </p:nvSpPr>
        <p:spPr>
          <a:ln/>
        </p:spPr>
      </p:sp>
      <p:sp>
        <p:nvSpPr>
          <p:cNvPr id="74756" name="Rectangle 3">
            <a:extLst>
              <a:ext uri="{FF2B5EF4-FFF2-40B4-BE49-F238E27FC236}">
                <a16:creationId xmlns:a16="http://schemas.microsoft.com/office/drawing/2014/main" id="{0AF05CA1-B65D-48B2-945C-490E5C79126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4506B589-B585-4AD3-AEDA-9AB2D6BBFB5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000066"/>
                </a:solidFill>
                <a:latin typeface="Times New Roman" panose="02020603050405020304" pitchFamily="18" charset="0"/>
                <a:ea typeface="楷体_GB2312" pitchFamily="49" charset="-122"/>
              </a:defRPr>
            </a:lvl1pPr>
            <a:lvl2pPr marL="742950" indent="-285750">
              <a:defRPr sz="2800" b="1">
                <a:solidFill>
                  <a:srgbClr val="000066"/>
                </a:solidFill>
                <a:latin typeface="Times New Roman" panose="02020603050405020304" pitchFamily="18" charset="0"/>
                <a:ea typeface="楷体_GB2312" pitchFamily="49" charset="-122"/>
              </a:defRPr>
            </a:lvl2pPr>
            <a:lvl3pPr marL="1143000" indent="-228600">
              <a:defRPr sz="2800" b="1">
                <a:solidFill>
                  <a:srgbClr val="000066"/>
                </a:solidFill>
                <a:latin typeface="Times New Roman" panose="02020603050405020304" pitchFamily="18" charset="0"/>
                <a:ea typeface="楷体_GB2312" pitchFamily="49" charset="-122"/>
              </a:defRPr>
            </a:lvl3pPr>
            <a:lvl4pPr marL="1600200" indent="-228600">
              <a:defRPr sz="2800" b="1">
                <a:solidFill>
                  <a:srgbClr val="000066"/>
                </a:solidFill>
                <a:latin typeface="Times New Roman" panose="02020603050405020304" pitchFamily="18" charset="0"/>
                <a:ea typeface="楷体_GB2312" pitchFamily="49" charset="-122"/>
              </a:defRPr>
            </a:lvl4pPr>
            <a:lvl5pPr marL="2057400" indent="-22860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fld id="{F92F798D-A6F1-476F-99DA-95B0E596D0AE}" type="slidenum">
              <a:rPr lang="zh-CN" altLang="en-US" sz="1200" b="0" smtClean="0">
                <a:solidFill>
                  <a:schemeClr val="tx1"/>
                </a:solidFill>
                <a:latin typeface="Arial" panose="020B0604020202020204" pitchFamily="34" charset="0"/>
                <a:ea typeface="宋体" panose="02010600030101010101" pitchFamily="2" charset="-122"/>
              </a:rPr>
              <a:pPr/>
              <a:t>37</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76803" name="Rectangle 2">
            <a:extLst>
              <a:ext uri="{FF2B5EF4-FFF2-40B4-BE49-F238E27FC236}">
                <a16:creationId xmlns:a16="http://schemas.microsoft.com/office/drawing/2014/main" id="{94398ECE-BC14-4E72-99F1-14C24BB90B14}"/>
              </a:ext>
            </a:extLst>
          </p:cNvPr>
          <p:cNvSpPr>
            <a:spLocks noRot="1" noChangeArrowheads="1" noTextEdit="1"/>
          </p:cNvSpPr>
          <p:nvPr>
            <p:ph type="sldImg"/>
          </p:nvPr>
        </p:nvSpPr>
        <p:spPr>
          <a:ln/>
        </p:spPr>
      </p:sp>
      <p:sp>
        <p:nvSpPr>
          <p:cNvPr id="76804" name="Rectangle 3">
            <a:extLst>
              <a:ext uri="{FF2B5EF4-FFF2-40B4-BE49-F238E27FC236}">
                <a16:creationId xmlns:a16="http://schemas.microsoft.com/office/drawing/2014/main" id="{8D5F55A4-B481-4BE5-A7C0-D631DBFFC95F}"/>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45992D1E-92BD-4F93-8668-5B75968FB8F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000066"/>
                </a:solidFill>
                <a:latin typeface="Times New Roman" panose="02020603050405020304" pitchFamily="18" charset="0"/>
                <a:ea typeface="楷体_GB2312" pitchFamily="49" charset="-122"/>
              </a:defRPr>
            </a:lvl1pPr>
            <a:lvl2pPr marL="742950" indent="-285750">
              <a:defRPr sz="2800" b="1">
                <a:solidFill>
                  <a:srgbClr val="000066"/>
                </a:solidFill>
                <a:latin typeface="Times New Roman" panose="02020603050405020304" pitchFamily="18" charset="0"/>
                <a:ea typeface="楷体_GB2312" pitchFamily="49" charset="-122"/>
              </a:defRPr>
            </a:lvl2pPr>
            <a:lvl3pPr marL="1143000" indent="-228600">
              <a:defRPr sz="2800" b="1">
                <a:solidFill>
                  <a:srgbClr val="000066"/>
                </a:solidFill>
                <a:latin typeface="Times New Roman" panose="02020603050405020304" pitchFamily="18" charset="0"/>
                <a:ea typeface="楷体_GB2312" pitchFamily="49" charset="-122"/>
              </a:defRPr>
            </a:lvl3pPr>
            <a:lvl4pPr marL="1600200" indent="-228600">
              <a:defRPr sz="2800" b="1">
                <a:solidFill>
                  <a:srgbClr val="000066"/>
                </a:solidFill>
                <a:latin typeface="Times New Roman" panose="02020603050405020304" pitchFamily="18" charset="0"/>
                <a:ea typeface="楷体_GB2312" pitchFamily="49" charset="-122"/>
              </a:defRPr>
            </a:lvl4pPr>
            <a:lvl5pPr marL="2057400" indent="-22860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fld id="{90077949-0B65-4425-B006-AC10A5B3CF09}" type="slidenum">
              <a:rPr lang="zh-CN" altLang="en-US" sz="1200" b="0" smtClean="0">
                <a:solidFill>
                  <a:schemeClr val="tx1"/>
                </a:solidFill>
                <a:latin typeface="Arial" panose="020B0604020202020204" pitchFamily="34" charset="0"/>
                <a:ea typeface="宋体" panose="02010600030101010101" pitchFamily="2" charset="-122"/>
              </a:rPr>
              <a:pPr/>
              <a:t>40</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80899" name="Rectangle 2">
            <a:extLst>
              <a:ext uri="{FF2B5EF4-FFF2-40B4-BE49-F238E27FC236}">
                <a16:creationId xmlns:a16="http://schemas.microsoft.com/office/drawing/2014/main" id="{49E8A2BA-76E2-4875-91E4-EAE2FDB58695}"/>
              </a:ext>
            </a:extLst>
          </p:cNvPr>
          <p:cNvSpPr>
            <a:spLocks noRot="1" noChangeArrowheads="1" noTextEdit="1"/>
          </p:cNvSpPr>
          <p:nvPr>
            <p:ph type="sldImg"/>
          </p:nvPr>
        </p:nvSpPr>
        <p:spPr>
          <a:ln/>
        </p:spPr>
      </p:sp>
      <p:sp>
        <p:nvSpPr>
          <p:cNvPr id="80900" name="Rectangle 3">
            <a:extLst>
              <a:ext uri="{FF2B5EF4-FFF2-40B4-BE49-F238E27FC236}">
                <a16:creationId xmlns:a16="http://schemas.microsoft.com/office/drawing/2014/main" id="{F1AC161C-A556-4B03-AB7E-F11B98113E0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956DDF9-9998-4CF4-B81A-90D2BF1EFA6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000066"/>
                </a:solidFill>
                <a:latin typeface="Times New Roman" panose="02020603050405020304" pitchFamily="18" charset="0"/>
                <a:ea typeface="楷体_GB2312" pitchFamily="49" charset="-122"/>
              </a:defRPr>
            </a:lvl1pPr>
            <a:lvl2pPr marL="742950" indent="-285750">
              <a:defRPr sz="2800" b="1">
                <a:solidFill>
                  <a:srgbClr val="000066"/>
                </a:solidFill>
                <a:latin typeface="Times New Roman" panose="02020603050405020304" pitchFamily="18" charset="0"/>
                <a:ea typeface="楷体_GB2312" pitchFamily="49" charset="-122"/>
              </a:defRPr>
            </a:lvl2pPr>
            <a:lvl3pPr marL="1143000" indent="-228600">
              <a:defRPr sz="2800" b="1">
                <a:solidFill>
                  <a:srgbClr val="000066"/>
                </a:solidFill>
                <a:latin typeface="Times New Roman" panose="02020603050405020304" pitchFamily="18" charset="0"/>
                <a:ea typeface="楷体_GB2312" pitchFamily="49" charset="-122"/>
              </a:defRPr>
            </a:lvl3pPr>
            <a:lvl4pPr marL="1600200" indent="-228600">
              <a:defRPr sz="2800" b="1">
                <a:solidFill>
                  <a:srgbClr val="000066"/>
                </a:solidFill>
                <a:latin typeface="Times New Roman" panose="02020603050405020304" pitchFamily="18" charset="0"/>
                <a:ea typeface="楷体_GB2312" pitchFamily="49" charset="-122"/>
              </a:defRPr>
            </a:lvl4pPr>
            <a:lvl5pPr marL="2057400" indent="-22860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fld id="{AF3683FD-68E7-44A6-BD81-327BF375647B}" type="slidenum">
              <a:rPr lang="zh-CN" altLang="en-US" sz="1200" b="0" smtClean="0">
                <a:solidFill>
                  <a:schemeClr val="tx1"/>
                </a:solidFill>
                <a:latin typeface="Arial" panose="020B0604020202020204" pitchFamily="34" charset="0"/>
                <a:ea typeface="宋体" panose="02010600030101010101" pitchFamily="2" charset="-122"/>
              </a:rPr>
              <a:pPr/>
              <a:t>41</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82947" name="Rectangle 2">
            <a:extLst>
              <a:ext uri="{FF2B5EF4-FFF2-40B4-BE49-F238E27FC236}">
                <a16:creationId xmlns:a16="http://schemas.microsoft.com/office/drawing/2014/main" id="{D0E02F09-3901-4156-B43B-C49D2C7325B1}"/>
              </a:ext>
            </a:extLst>
          </p:cNvPr>
          <p:cNvSpPr>
            <a:spLocks noRot="1" noChangeArrowheads="1" noTextEdit="1"/>
          </p:cNvSpPr>
          <p:nvPr>
            <p:ph type="sldImg"/>
          </p:nvPr>
        </p:nvSpPr>
        <p:spPr>
          <a:ln/>
        </p:spPr>
      </p:sp>
      <p:sp>
        <p:nvSpPr>
          <p:cNvPr id="82948" name="Rectangle 3">
            <a:extLst>
              <a:ext uri="{FF2B5EF4-FFF2-40B4-BE49-F238E27FC236}">
                <a16:creationId xmlns:a16="http://schemas.microsoft.com/office/drawing/2014/main" id="{7A398D33-24B2-404D-AF4E-A57FBEFB108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52C74007-DA96-43C7-9CD0-039F20DEBAA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000066"/>
                </a:solidFill>
                <a:latin typeface="Times New Roman" panose="02020603050405020304" pitchFamily="18" charset="0"/>
                <a:ea typeface="楷体_GB2312" pitchFamily="49" charset="-122"/>
              </a:defRPr>
            </a:lvl1pPr>
            <a:lvl2pPr marL="742950" indent="-285750">
              <a:defRPr sz="2800" b="1">
                <a:solidFill>
                  <a:srgbClr val="000066"/>
                </a:solidFill>
                <a:latin typeface="Times New Roman" panose="02020603050405020304" pitchFamily="18" charset="0"/>
                <a:ea typeface="楷体_GB2312" pitchFamily="49" charset="-122"/>
              </a:defRPr>
            </a:lvl2pPr>
            <a:lvl3pPr marL="1143000" indent="-228600">
              <a:defRPr sz="2800" b="1">
                <a:solidFill>
                  <a:srgbClr val="000066"/>
                </a:solidFill>
                <a:latin typeface="Times New Roman" panose="02020603050405020304" pitchFamily="18" charset="0"/>
                <a:ea typeface="楷体_GB2312" pitchFamily="49" charset="-122"/>
              </a:defRPr>
            </a:lvl3pPr>
            <a:lvl4pPr marL="1600200" indent="-228600">
              <a:defRPr sz="2800" b="1">
                <a:solidFill>
                  <a:srgbClr val="000066"/>
                </a:solidFill>
                <a:latin typeface="Times New Roman" panose="02020603050405020304" pitchFamily="18" charset="0"/>
                <a:ea typeface="楷体_GB2312" pitchFamily="49" charset="-122"/>
              </a:defRPr>
            </a:lvl4pPr>
            <a:lvl5pPr marL="2057400" indent="-22860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fld id="{A2E657A7-DC95-413D-8BBA-1FBC5C38B72A}" type="slidenum">
              <a:rPr lang="zh-CN" altLang="en-US" sz="1200" b="0" smtClean="0">
                <a:solidFill>
                  <a:schemeClr val="tx1"/>
                </a:solidFill>
                <a:latin typeface="Arial" panose="020B0604020202020204" pitchFamily="34" charset="0"/>
                <a:ea typeface="宋体" panose="02010600030101010101" pitchFamily="2" charset="-122"/>
              </a:rPr>
              <a:pPr/>
              <a:t>42</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84995" name="Rectangle 2">
            <a:extLst>
              <a:ext uri="{FF2B5EF4-FFF2-40B4-BE49-F238E27FC236}">
                <a16:creationId xmlns:a16="http://schemas.microsoft.com/office/drawing/2014/main" id="{C341022E-C670-4802-899E-112CEF7AF990}"/>
              </a:ext>
            </a:extLst>
          </p:cNvPr>
          <p:cNvSpPr>
            <a:spLocks noRot="1" noChangeArrowheads="1" noTextEdit="1"/>
          </p:cNvSpPr>
          <p:nvPr>
            <p:ph type="sldImg"/>
          </p:nvPr>
        </p:nvSpPr>
        <p:spPr>
          <a:ln/>
        </p:spPr>
      </p:sp>
      <p:sp>
        <p:nvSpPr>
          <p:cNvPr id="84996" name="Rectangle 3">
            <a:extLst>
              <a:ext uri="{FF2B5EF4-FFF2-40B4-BE49-F238E27FC236}">
                <a16:creationId xmlns:a16="http://schemas.microsoft.com/office/drawing/2014/main" id="{EDC06A46-5729-4B58-9C4E-95FA8BCDFC6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D722EDDF-1716-4892-9908-42DC541DA79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000066"/>
                </a:solidFill>
                <a:latin typeface="Times New Roman" panose="02020603050405020304" pitchFamily="18" charset="0"/>
                <a:ea typeface="楷体_GB2312" pitchFamily="49" charset="-122"/>
              </a:defRPr>
            </a:lvl1pPr>
            <a:lvl2pPr marL="742950" indent="-285750">
              <a:defRPr sz="2800" b="1">
                <a:solidFill>
                  <a:srgbClr val="000066"/>
                </a:solidFill>
                <a:latin typeface="Times New Roman" panose="02020603050405020304" pitchFamily="18" charset="0"/>
                <a:ea typeface="楷体_GB2312" pitchFamily="49" charset="-122"/>
              </a:defRPr>
            </a:lvl2pPr>
            <a:lvl3pPr marL="1143000" indent="-228600">
              <a:defRPr sz="2800" b="1">
                <a:solidFill>
                  <a:srgbClr val="000066"/>
                </a:solidFill>
                <a:latin typeface="Times New Roman" panose="02020603050405020304" pitchFamily="18" charset="0"/>
                <a:ea typeface="楷体_GB2312" pitchFamily="49" charset="-122"/>
              </a:defRPr>
            </a:lvl3pPr>
            <a:lvl4pPr marL="1600200" indent="-228600">
              <a:defRPr sz="2800" b="1">
                <a:solidFill>
                  <a:srgbClr val="000066"/>
                </a:solidFill>
                <a:latin typeface="Times New Roman" panose="02020603050405020304" pitchFamily="18" charset="0"/>
                <a:ea typeface="楷体_GB2312" pitchFamily="49" charset="-122"/>
              </a:defRPr>
            </a:lvl4pPr>
            <a:lvl5pPr marL="2057400" indent="-22860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fld id="{897BF54A-245F-4B21-B6FA-B5D117146D68}" type="slidenum">
              <a:rPr lang="zh-CN" altLang="en-US" sz="1200" b="0" smtClean="0">
                <a:solidFill>
                  <a:schemeClr val="tx1"/>
                </a:solidFill>
                <a:latin typeface="Arial" panose="020B0604020202020204" pitchFamily="34" charset="0"/>
                <a:ea typeface="宋体" panose="02010600030101010101" pitchFamily="2" charset="-122"/>
              </a:rPr>
              <a:pPr/>
              <a:t>43</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87043" name="Rectangle 2">
            <a:extLst>
              <a:ext uri="{FF2B5EF4-FFF2-40B4-BE49-F238E27FC236}">
                <a16:creationId xmlns:a16="http://schemas.microsoft.com/office/drawing/2014/main" id="{92EC4C49-8554-4FCE-9252-57F9EA6048C9}"/>
              </a:ext>
            </a:extLst>
          </p:cNvPr>
          <p:cNvSpPr>
            <a:spLocks noRot="1" noChangeArrowheads="1" noTextEdit="1"/>
          </p:cNvSpPr>
          <p:nvPr>
            <p:ph type="sldImg"/>
          </p:nvPr>
        </p:nvSpPr>
        <p:spPr>
          <a:ln/>
        </p:spPr>
      </p:sp>
      <p:sp>
        <p:nvSpPr>
          <p:cNvPr id="87044" name="Rectangle 3">
            <a:extLst>
              <a:ext uri="{FF2B5EF4-FFF2-40B4-BE49-F238E27FC236}">
                <a16:creationId xmlns:a16="http://schemas.microsoft.com/office/drawing/2014/main" id="{2024D356-4E5D-47BA-8C07-6B75CCF34D3F}"/>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F30E1EA7-B695-4648-9986-EBEF9D3380F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000066"/>
                </a:solidFill>
                <a:latin typeface="Times New Roman" panose="02020603050405020304" pitchFamily="18" charset="0"/>
                <a:ea typeface="楷体_GB2312" pitchFamily="49" charset="-122"/>
              </a:defRPr>
            </a:lvl1pPr>
            <a:lvl2pPr marL="742950" indent="-285750">
              <a:defRPr sz="2800" b="1">
                <a:solidFill>
                  <a:srgbClr val="000066"/>
                </a:solidFill>
                <a:latin typeface="Times New Roman" panose="02020603050405020304" pitchFamily="18" charset="0"/>
                <a:ea typeface="楷体_GB2312" pitchFamily="49" charset="-122"/>
              </a:defRPr>
            </a:lvl2pPr>
            <a:lvl3pPr marL="1143000" indent="-228600">
              <a:defRPr sz="2800" b="1">
                <a:solidFill>
                  <a:srgbClr val="000066"/>
                </a:solidFill>
                <a:latin typeface="Times New Roman" panose="02020603050405020304" pitchFamily="18" charset="0"/>
                <a:ea typeface="楷体_GB2312" pitchFamily="49" charset="-122"/>
              </a:defRPr>
            </a:lvl3pPr>
            <a:lvl4pPr marL="1600200" indent="-228600">
              <a:defRPr sz="2800" b="1">
                <a:solidFill>
                  <a:srgbClr val="000066"/>
                </a:solidFill>
                <a:latin typeface="Times New Roman" panose="02020603050405020304" pitchFamily="18" charset="0"/>
                <a:ea typeface="楷体_GB2312" pitchFamily="49" charset="-122"/>
              </a:defRPr>
            </a:lvl4pPr>
            <a:lvl5pPr marL="2057400" indent="-22860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fld id="{453C5DFA-E4B8-4058-817D-41016DD28AA4}" type="slidenum">
              <a:rPr lang="zh-CN" altLang="en-US" sz="1200" b="0" smtClean="0">
                <a:solidFill>
                  <a:schemeClr val="tx1"/>
                </a:solidFill>
                <a:latin typeface="Arial" panose="020B0604020202020204" pitchFamily="34" charset="0"/>
                <a:ea typeface="宋体" panose="02010600030101010101" pitchFamily="2" charset="-122"/>
              </a:rPr>
              <a:pPr/>
              <a:t>44</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89091" name="Rectangle 2">
            <a:extLst>
              <a:ext uri="{FF2B5EF4-FFF2-40B4-BE49-F238E27FC236}">
                <a16:creationId xmlns:a16="http://schemas.microsoft.com/office/drawing/2014/main" id="{A1D2E490-915E-4126-86E0-EB453910891A}"/>
              </a:ext>
            </a:extLst>
          </p:cNvPr>
          <p:cNvSpPr>
            <a:spLocks noRot="1" noChangeArrowheads="1" noTextEdit="1"/>
          </p:cNvSpPr>
          <p:nvPr>
            <p:ph type="sldImg"/>
          </p:nvPr>
        </p:nvSpPr>
        <p:spPr>
          <a:ln/>
        </p:spPr>
      </p:sp>
      <p:sp>
        <p:nvSpPr>
          <p:cNvPr id="89092" name="Rectangle 3">
            <a:extLst>
              <a:ext uri="{FF2B5EF4-FFF2-40B4-BE49-F238E27FC236}">
                <a16:creationId xmlns:a16="http://schemas.microsoft.com/office/drawing/2014/main" id="{F0BC8853-9278-4850-87F9-3DEA8E2DC70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D40DE20B-8BBE-4FB1-B7CF-9A5C3C21F7A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000066"/>
                </a:solidFill>
                <a:latin typeface="Times New Roman" panose="02020603050405020304" pitchFamily="18" charset="0"/>
                <a:ea typeface="楷体_GB2312" pitchFamily="49" charset="-122"/>
              </a:defRPr>
            </a:lvl1pPr>
            <a:lvl2pPr marL="742950" indent="-285750">
              <a:defRPr sz="2800" b="1">
                <a:solidFill>
                  <a:srgbClr val="000066"/>
                </a:solidFill>
                <a:latin typeface="Times New Roman" panose="02020603050405020304" pitchFamily="18" charset="0"/>
                <a:ea typeface="楷体_GB2312" pitchFamily="49" charset="-122"/>
              </a:defRPr>
            </a:lvl2pPr>
            <a:lvl3pPr marL="1143000" indent="-228600">
              <a:defRPr sz="2800" b="1">
                <a:solidFill>
                  <a:srgbClr val="000066"/>
                </a:solidFill>
                <a:latin typeface="Times New Roman" panose="02020603050405020304" pitchFamily="18" charset="0"/>
                <a:ea typeface="楷体_GB2312" pitchFamily="49" charset="-122"/>
              </a:defRPr>
            </a:lvl3pPr>
            <a:lvl4pPr marL="1600200" indent="-228600">
              <a:defRPr sz="2800" b="1">
                <a:solidFill>
                  <a:srgbClr val="000066"/>
                </a:solidFill>
                <a:latin typeface="Times New Roman" panose="02020603050405020304" pitchFamily="18" charset="0"/>
                <a:ea typeface="楷体_GB2312" pitchFamily="49" charset="-122"/>
              </a:defRPr>
            </a:lvl4pPr>
            <a:lvl5pPr marL="2057400" indent="-22860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fld id="{CEF52311-7835-4D71-B0F6-C819B19604D9}" type="slidenum">
              <a:rPr lang="zh-CN" altLang="en-US" sz="1200" b="0" smtClean="0">
                <a:solidFill>
                  <a:schemeClr val="tx1"/>
                </a:solidFill>
                <a:latin typeface="Arial" panose="020B0604020202020204" pitchFamily="34" charset="0"/>
                <a:ea typeface="宋体" panose="02010600030101010101" pitchFamily="2" charset="-122"/>
              </a:rPr>
              <a:pPr/>
              <a:t>4</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12291" name="Rectangle 2">
            <a:extLst>
              <a:ext uri="{FF2B5EF4-FFF2-40B4-BE49-F238E27FC236}">
                <a16:creationId xmlns:a16="http://schemas.microsoft.com/office/drawing/2014/main" id="{173A942A-66A6-41BD-AB15-8C75807E37F3}"/>
              </a:ext>
            </a:extLst>
          </p:cNvPr>
          <p:cNvSpPr>
            <a:spLocks noRot="1" noChangeArrowheads="1" noTextEdit="1"/>
          </p:cNvSpPr>
          <p:nvPr>
            <p:ph type="sldImg"/>
          </p:nvPr>
        </p:nvSpPr>
        <p:spPr>
          <a:ln/>
        </p:spPr>
      </p:sp>
      <p:sp>
        <p:nvSpPr>
          <p:cNvPr id="12292" name="Rectangle 3">
            <a:extLst>
              <a:ext uri="{FF2B5EF4-FFF2-40B4-BE49-F238E27FC236}">
                <a16:creationId xmlns:a16="http://schemas.microsoft.com/office/drawing/2014/main" id="{EA1DA80A-9468-41CB-97C4-DB1CAD4FD3C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99AD06E9-9DD5-4FA6-BEF4-7E0E395A0D7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000066"/>
                </a:solidFill>
                <a:latin typeface="Times New Roman" panose="02020603050405020304" pitchFamily="18" charset="0"/>
                <a:ea typeface="楷体_GB2312" pitchFamily="49" charset="-122"/>
              </a:defRPr>
            </a:lvl1pPr>
            <a:lvl2pPr marL="742950" indent="-285750">
              <a:defRPr sz="2800" b="1">
                <a:solidFill>
                  <a:srgbClr val="000066"/>
                </a:solidFill>
                <a:latin typeface="Times New Roman" panose="02020603050405020304" pitchFamily="18" charset="0"/>
                <a:ea typeface="楷体_GB2312" pitchFamily="49" charset="-122"/>
              </a:defRPr>
            </a:lvl2pPr>
            <a:lvl3pPr marL="1143000" indent="-228600">
              <a:defRPr sz="2800" b="1">
                <a:solidFill>
                  <a:srgbClr val="000066"/>
                </a:solidFill>
                <a:latin typeface="Times New Roman" panose="02020603050405020304" pitchFamily="18" charset="0"/>
                <a:ea typeface="楷体_GB2312" pitchFamily="49" charset="-122"/>
              </a:defRPr>
            </a:lvl3pPr>
            <a:lvl4pPr marL="1600200" indent="-228600">
              <a:defRPr sz="2800" b="1">
                <a:solidFill>
                  <a:srgbClr val="000066"/>
                </a:solidFill>
                <a:latin typeface="Times New Roman" panose="02020603050405020304" pitchFamily="18" charset="0"/>
                <a:ea typeface="楷体_GB2312" pitchFamily="49" charset="-122"/>
              </a:defRPr>
            </a:lvl4pPr>
            <a:lvl5pPr marL="2057400" indent="-22860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fld id="{745E9726-2E23-45C8-9A4B-9995DFA7188A}" type="slidenum">
              <a:rPr lang="zh-CN" altLang="en-US" sz="1200" b="0" smtClean="0">
                <a:solidFill>
                  <a:schemeClr val="tx1"/>
                </a:solidFill>
                <a:latin typeface="Arial" panose="020B0604020202020204" pitchFamily="34" charset="0"/>
                <a:ea typeface="宋体" panose="02010600030101010101" pitchFamily="2" charset="-122"/>
              </a:rPr>
              <a:pPr/>
              <a:t>45</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91139" name="Rectangle 2">
            <a:extLst>
              <a:ext uri="{FF2B5EF4-FFF2-40B4-BE49-F238E27FC236}">
                <a16:creationId xmlns:a16="http://schemas.microsoft.com/office/drawing/2014/main" id="{BEA51830-3C34-4BC9-9BBE-35F55889EBEE}"/>
              </a:ext>
            </a:extLst>
          </p:cNvPr>
          <p:cNvSpPr>
            <a:spLocks noRot="1" noChangeArrowheads="1" noTextEdit="1"/>
          </p:cNvSpPr>
          <p:nvPr>
            <p:ph type="sldImg"/>
          </p:nvPr>
        </p:nvSpPr>
        <p:spPr>
          <a:ln/>
        </p:spPr>
      </p:sp>
      <p:sp>
        <p:nvSpPr>
          <p:cNvPr id="91140" name="Rectangle 3">
            <a:extLst>
              <a:ext uri="{FF2B5EF4-FFF2-40B4-BE49-F238E27FC236}">
                <a16:creationId xmlns:a16="http://schemas.microsoft.com/office/drawing/2014/main" id="{57FC40D4-5535-4ECF-99F6-B0DF45A84A7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C844539D-A434-4D43-9F08-254B6D31BE5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000066"/>
                </a:solidFill>
                <a:latin typeface="Times New Roman" panose="02020603050405020304" pitchFamily="18" charset="0"/>
                <a:ea typeface="楷体_GB2312" pitchFamily="49" charset="-122"/>
              </a:defRPr>
            </a:lvl1pPr>
            <a:lvl2pPr marL="742950" indent="-285750">
              <a:defRPr sz="2800" b="1">
                <a:solidFill>
                  <a:srgbClr val="000066"/>
                </a:solidFill>
                <a:latin typeface="Times New Roman" panose="02020603050405020304" pitchFamily="18" charset="0"/>
                <a:ea typeface="楷体_GB2312" pitchFamily="49" charset="-122"/>
              </a:defRPr>
            </a:lvl2pPr>
            <a:lvl3pPr marL="1143000" indent="-228600">
              <a:defRPr sz="2800" b="1">
                <a:solidFill>
                  <a:srgbClr val="000066"/>
                </a:solidFill>
                <a:latin typeface="Times New Roman" panose="02020603050405020304" pitchFamily="18" charset="0"/>
                <a:ea typeface="楷体_GB2312" pitchFamily="49" charset="-122"/>
              </a:defRPr>
            </a:lvl3pPr>
            <a:lvl4pPr marL="1600200" indent="-228600">
              <a:defRPr sz="2800" b="1">
                <a:solidFill>
                  <a:srgbClr val="000066"/>
                </a:solidFill>
                <a:latin typeface="Times New Roman" panose="02020603050405020304" pitchFamily="18" charset="0"/>
                <a:ea typeface="楷体_GB2312" pitchFamily="49" charset="-122"/>
              </a:defRPr>
            </a:lvl4pPr>
            <a:lvl5pPr marL="2057400" indent="-22860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fld id="{33F90FB1-BF09-497F-819C-60F4DF1F3EE4}" type="slidenum">
              <a:rPr lang="zh-CN" altLang="en-US" sz="1200" b="0" smtClean="0">
                <a:solidFill>
                  <a:schemeClr val="tx1"/>
                </a:solidFill>
                <a:latin typeface="Arial" panose="020B0604020202020204" pitchFamily="34" charset="0"/>
                <a:ea typeface="宋体" panose="02010600030101010101" pitchFamily="2" charset="-122"/>
              </a:rPr>
              <a:pPr/>
              <a:t>46</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93187" name="Rectangle 2">
            <a:extLst>
              <a:ext uri="{FF2B5EF4-FFF2-40B4-BE49-F238E27FC236}">
                <a16:creationId xmlns:a16="http://schemas.microsoft.com/office/drawing/2014/main" id="{562F02D2-1167-4237-9445-E6134482B31B}"/>
              </a:ext>
            </a:extLst>
          </p:cNvPr>
          <p:cNvSpPr>
            <a:spLocks noRot="1" noChangeArrowheads="1" noTextEdit="1"/>
          </p:cNvSpPr>
          <p:nvPr>
            <p:ph type="sldImg"/>
          </p:nvPr>
        </p:nvSpPr>
        <p:spPr>
          <a:ln/>
        </p:spPr>
      </p:sp>
      <p:sp>
        <p:nvSpPr>
          <p:cNvPr id="93188" name="Rectangle 3">
            <a:extLst>
              <a:ext uri="{FF2B5EF4-FFF2-40B4-BE49-F238E27FC236}">
                <a16:creationId xmlns:a16="http://schemas.microsoft.com/office/drawing/2014/main" id="{35F7BBD1-17A4-42E2-8E2C-5C9AC12DC0D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B444ED42-9A8B-4C00-B901-7BA04EFA4D5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000066"/>
                </a:solidFill>
                <a:latin typeface="Times New Roman" panose="02020603050405020304" pitchFamily="18" charset="0"/>
                <a:ea typeface="楷体_GB2312" pitchFamily="49" charset="-122"/>
              </a:defRPr>
            </a:lvl1pPr>
            <a:lvl2pPr marL="742950" indent="-285750">
              <a:defRPr sz="2800" b="1">
                <a:solidFill>
                  <a:srgbClr val="000066"/>
                </a:solidFill>
                <a:latin typeface="Times New Roman" panose="02020603050405020304" pitchFamily="18" charset="0"/>
                <a:ea typeface="楷体_GB2312" pitchFamily="49" charset="-122"/>
              </a:defRPr>
            </a:lvl2pPr>
            <a:lvl3pPr marL="1143000" indent="-228600">
              <a:defRPr sz="2800" b="1">
                <a:solidFill>
                  <a:srgbClr val="000066"/>
                </a:solidFill>
                <a:latin typeface="Times New Roman" panose="02020603050405020304" pitchFamily="18" charset="0"/>
                <a:ea typeface="楷体_GB2312" pitchFamily="49" charset="-122"/>
              </a:defRPr>
            </a:lvl3pPr>
            <a:lvl4pPr marL="1600200" indent="-228600">
              <a:defRPr sz="2800" b="1">
                <a:solidFill>
                  <a:srgbClr val="000066"/>
                </a:solidFill>
                <a:latin typeface="Times New Roman" panose="02020603050405020304" pitchFamily="18" charset="0"/>
                <a:ea typeface="楷体_GB2312" pitchFamily="49" charset="-122"/>
              </a:defRPr>
            </a:lvl4pPr>
            <a:lvl5pPr marL="2057400" indent="-22860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fld id="{4F0989F1-FA26-4890-BD7F-9D9AF4244400}" type="slidenum">
              <a:rPr lang="zh-CN" altLang="en-US" sz="1200" b="0" smtClean="0">
                <a:solidFill>
                  <a:schemeClr val="tx1"/>
                </a:solidFill>
                <a:latin typeface="Arial" panose="020B0604020202020204" pitchFamily="34" charset="0"/>
                <a:ea typeface="宋体" panose="02010600030101010101" pitchFamily="2" charset="-122"/>
              </a:rPr>
              <a:pPr/>
              <a:t>47</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95235" name="Rectangle 2">
            <a:extLst>
              <a:ext uri="{FF2B5EF4-FFF2-40B4-BE49-F238E27FC236}">
                <a16:creationId xmlns:a16="http://schemas.microsoft.com/office/drawing/2014/main" id="{EE0551BF-40B3-424C-B5F0-87DB754878C3}"/>
              </a:ext>
            </a:extLst>
          </p:cNvPr>
          <p:cNvSpPr>
            <a:spLocks noRot="1" noChangeArrowheads="1" noTextEdit="1"/>
          </p:cNvSpPr>
          <p:nvPr>
            <p:ph type="sldImg"/>
          </p:nvPr>
        </p:nvSpPr>
        <p:spPr>
          <a:ln/>
        </p:spPr>
      </p:sp>
      <p:sp>
        <p:nvSpPr>
          <p:cNvPr id="95236" name="Rectangle 3">
            <a:extLst>
              <a:ext uri="{FF2B5EF4-FFF2-40B4-BE49-F238E27FC236}">
                <a16:creationId xmlns:a16="http://schemas.microsoft.com/office/drawing/2014/main" id="{CC503EC7-679D-4D50-A53F-B0353F27335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F04F4273-B869-4371-B969-0124186204D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000066"/>
                </a:solidFill>
                <a:latin typeface="Times New Roman" panose="02020603050405020304" pitchFamily="18" charset="0"/>
                <a:ea typeface="楷体_GB2312" pitchFamily="49" charset="-122"/>
              </a:defRPr>
            </a:lvl1pPr>
            <a:lvl2pPr marL="742950" indent="-285750">
              <a:defRPr sz="2800" b="1">
                <a:solidFill>
                  <a:srgbClr val="000066"/>
                </a:solidFill>
                <a:latin typeface="Times New Roman" panose="02020603050405020304" pitchFamily="18" charset="0"/>
                <a:ea typeface="楷体_GB2312" pitchFamily="49" charset="-122"/>
              </a:defRPr>
            </a:lvl2pPr>
            <a:lvl3pPr marL="1143000" indent="-228600">
              <a:defRPr sz="2800" b="1">
                <a:solidFill>
                  <a:srgbClr val="000066"/>
                </a:solidFill>
                <a:latin typeface="Times New Roman" panose="02020603050405020304" pitchFamily="18" charset="0"/>
                <a:ea typeface="楷体_GB2312" pitchFamily="49" charset="-122"/>
              </a:defRPr>
            </a:lvl3pPr>
            <a:lvl4pPr marL="1600200" indent="-228600">
              <a:defRPr sz="2800" b="1">
                <a:solidFill>
                  <a:srgbClr val="000066"/>
                </a:solidFill>
                <a:latin typeface="Times New Roman" panose="02020603050405020304" pitchFamily="18" charset="0"/>
                <a:ea typeface="楷体_GB2312" pitchFamily="49" charset="-122"/>
              </a:defRPr>
            </a:lvl4pPr>
            <a:lvl5pPr marL="2057400" indent="-22860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fld id="{AB4DBD68-A51D-4D6D-8D3B-5BA10A35A6A7}" type="slidenum">
              <a:rPr lang="zh-CN" altLang="en-US" sz="1200" b="0" smtClean="0">
                <a:solidFill>
                  <a:schemeClr val="tx1"/>
                </a:solidFill>
                <a:latin typeface="Arial" panose="020B0604020202020204" pitchFamily="34" charset="0"/>
                <a:ea typeface="宋体" panose="02010600030101010101" pitchFamily="2" charset="-122"/>
              </a:rPr>
              <a:pPr/>
              <a:t>48</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97283" name="Rectangle 2">
            <a:extLst>
              <a:ext uri="{FF2B5EF4-FFF2-40B4-BE49-F238E27FC236}">
                <a16:creationId xmlns:a16="http://schemas.microsoft.com/office/drawing/2014/main" id="{20B5EEFD-ED73-482E-81D6-A40546EF99E7}"/>
              </a:ext>
            </a:extLst>
          </p:cNvPr>
          <p:cNvSpPr>
            <a:spLocks noRot="1" noChangeArrowheads="1" noTextEdit="1"/>
          </p:cNvSpPr>
          <p:nvPr>
            <p:ph type="sldImg"/>
          </p:nvPr>
        </p:nvSpPr>
        <p:spPr>
          <a:ln/>
        </p:spPr>
      </p:sp>
      <p:sp>
        <p:nvSpPr>
          <p:cNvPr id="97284" name="Rectangle 3">
            <a:extLst>
              <a:ext uri="{FF2B5EF4-FFF2-40B4-BE49-F238E27FC236}">
                <a16:creationId xmlns:a16="http://schemas.microsoft.com/office/drawing/2014/main" id="{1CC8FA14-BEBF-4512-8BE4-956EB54DAEF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D221944F-98F9-4345-AF96-7F0B9584108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000066"/>
                </a:solidFill>
                <a:latin typeface="Times New Roman" panose="02020603050405020304" pitchFamily="18" charset="0"/>
                <a:ea typeface="楷体_GB2312" pitchFamily="49" charset="-122"/>
              </a:defRPr>
            </a:lvl1pPr>
            <a:lvl2pPr marL="742950" indent="-285750">
              <a:defRPr sz="2800" b="1">
                <a:solidFill>
                  <a:srgbClr val="000066"/>
                </a:solidFill>
                <a:latin typeface="Times New Roman" panose="02020603050405020304" pitchFamily="18" charset="0"/>
                <a:ea typeface="楷体_GB2312" pitchFamily="49" charset="-122"/>
              </a:defRPr>
            </a:lvl2pPr>
            <a:lvl3pPr marL="1143000" indent="-228600">
              <a:defRPr sz="2800" b="1">
                <a:solidFill>
                  <a:srgbClr val="000066"/>
                </a:solidFill>
                <a:latin typeface="Times New Roman" panose="02020603050405020304" pitchFamily="18" charset="0"/>
                <a:ea typeface="楷体_GB2312" pitchFamily="49" charset="-122"/>
              </a:defRPr>
            </a:lvl3pPr>
            <a:lvl4pPr marL="1600200" indent="-228600">
              <a:defRPr sz="2800" b="1">
                <a:solidFill>
                  <a:srgbClr val="000066"/>
                </a:solidFill>
                <a:latin typeface="Times New Roman" panose="02020603050405020304" pitchFamily="18" charset="0"/>
                <a:ea typeface="楷体_GB2312" pitchFamily="49" charset="-122"/>
              </a:defRPr>
            </a:lvl4pPr>
            <a:lvl5pPr marL="2057400" indent="-22860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fld id="{CD5E0BC3-1D24-4658-8B41-F356509FB332}" type="slidenum">
              <a:rPr lang="zh-CN" altLang="en-US" sz="1200" b="0" smtClean="0">
                <a:solidFill>
                  <a:schemeClr val="tx1"/>
                </a:solidFill>
                <a:latin typeface="Arial" panose="020B0604020202020204" pitchFamily="34" charset="0"/>
                <a:ea typeface="宋体" panose="02010600030101010101" pitchFamily="2" charset="-122"/>
              </a:rPr>
              <a:pPr/>
              <a:t>49</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99331" name="Rectangle 2">
            <a:extLst>
              <a:ext uri="{FF2B5EF4-FFF2-40B4-BE49-F238E27FC236}">
                <a16:creationId xmlns:a16="http://schemas.microsoft.com/office/drawing/2014/main" id="{A9650B6D-46B3-41FB-87A7-D98D5015FCBF}"/>
              </a:ext>
            </a:extLst>
          </p:cNvPr>
          <p:cNvSpPr>
            <a:spLocks noRot="1" noChangeArrowheads="1" noTextEdit="1"/>
          </p:cNvSpPr>
          <p:nvPr>
            <p:ph type="sldImg"/>
          </p:nvPr>
        </p:nvSpPr>
        <p:spPr>
          <a:ln/>
        </p:spPr>
      </p:sp>
      <p:sp>
        <p:nvSpPr>
          <p:cNvPr id="99332" name="Rectangle 3">
            <a:extLst>
              <a:ext uri="{FF2B5EF4-FFF2-40B4-BE49-F238E27FC236}">
                <a16:creationId xmlns:a16="http://schemas.microsoft.com/office/drawing/2014/main" id="{5BC30FBA-904E-41C2-B058-D9C1E7E072B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7A427380-F6F6-447A-8B70-EC4F91DE19B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000066"/>
                </a:solidFill>
                <a:latin typeface="Times New Roman" panose="02020603050405020304" pitchFamily="18" charset="0"/>
                <a:ea typeface="楷体_GB2312" pitchFamily="49" charset="-122"/>
              </a:defRPr>
            </a:lvl1pPr>
            <a:lvl2pPr marL="742950" indent="-285750">
              <a:defRPr sz="2800" b="1">
                <a:solidFill>
                  <a:srgbClr val="000066"/>
                </a:solidFill>
                <a:latin typeface="Times New Roman" panose="02020603050405020304" pitchFamily="18" charset="0"/>
                <a:ea typeface="楷体_GB2312" pitchFamily="49" charset="-122"/>
              </a:defRPr>
            </a:lvl2pPr>
            <a:lvl3pPr marL="1143000" indent="-228600">
              <a:defRPr sz="2800" b="1">
                <a:solidFill>
                  <a:srgbClr val="000066"/>
                </a:solidFill>
                <a:latin typeface="Times New Roman" panose="02020603050405020304" pitchFamily="18" charset="0"/>
                <a:ea typeface="楷体_GB2312" pitchFamily="49" charset="-122"/>
              </a:defRPr>
            </a:lvl3pPr>
            <a:lvl4pPr marL="1600200" indent="-228600">
              <a:defRPr sz="2800" b="1">
                <a:solidFill>
                  <a:srgbClr val="000066"/>
                </a:solidFill>
                <a:latin typeface="Times New Roman" panose="02020603050405020304" pitchFamily="18" charset="0"/>
                <a:ea typeface="楷体_GB2312" pitchFamily="49" charset="-122"/>
              </a:defRPr>
            </a:lvl4pPr>
            <a:lvl5pPr marL="2057400" indent="-22860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fld id="{5056EA67-499A-4DBC-BCE9-CE8A56BCE914}" type="slidenum">
              <a:rPr lang="zh-CN" altLang="en-US" sz="1200" b="0" smtClean="0">
                <a:solidFill>
                  <a:schemeClr val="tx1"/>
                </a:solidFill>
                <a:latin typeface="Arial" panose="020B0604020202020204" pitchFamily="34" charset="0"/>
                <a:ea typeface="宋体" panose="02010600030101010101" pitchFamily="2" charset="-122"/>
              </a:rPr>
              <a:pPr/>
              <a:t>50</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101379" name="Rectangle 2">
            <a:extLst>
              <a:ext uri="{FF2B5EF4-FFF2-40B4-BE49-F238E27FC236}">
                <a16:creationId xmlns:a16="http://schemas.microsoft.com/office/drawing/2014/main" id="{1B8BFE29-FB90-4DFB-B86D-D9EE303E1259}"/>
              </a:ext>
            </a:extLst>
          </p:cNvPr>
          <p:cNvSpPr>
            <a:spLocks noRot="1" noChangeArrowheads="1" noTextEdit="1"/>
          </p:cNvSpPr>
          <p:nvPr>
            <p:ph type="sldImg"/>
          </p:nvPr>
        </p:nvSpPr>
        <p:spPr>
          <a:ln/>
        </p:spPr>
      </p:sp>
      <p:sp>
        <p:nvSpPr>
          <p:cNvPr id="101380" name="Rectangle 3">
            <a:extLst>
              <a:ext uri="{FF2B5EF4-FFF2-40B4-BE49-F238E27FC236}">
                <a16:creationId xmlns:a16="http://schemas.microsoft.com/office/drawing/2014/main" id="{1D231F66-D83E-4F6B-9F4B-F0793C07222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9A1BBC69-7880-4CCE-A089-4EDA7933B99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000066"/>
                </a:solidFill>
                <a:latin typeface="Times New Roman" panose="02020603050405020304" pitchFamily="18" charset="0"/>
                <a:ea typeface="楷体_GB2312" pitchFamily="49" charset="-122"/>
              </a:defRPr>
            </a:lvl1pPr>
            <a:lvl2pPr marL="742950" indent="-285750">
              <a:defRPr sz="2800" b="1">
                <a:solidFill>
                  <a:srgbClr val="000066"/>
                </a:solidFill>
                <a:latin typeface="Times New Roman" panose="02020603050405020304" pitchFamily="18" charset="0"/>
                <a:ea typeface="楷体_GB2312" pitchFamily="49" charset="-122"/>
              </a:defRPr>
            </a:lvl2pPr>
            <a:lvl3pPr marL="1143000" indent="-228600">
              <a:defRPr sz="2800" b="1">
                <a:solidFill>
                  <a:srgbClr val="000066"/>
                </a:solidFill>
                <a:latin typeface="Times New Roman" panose="02020603050405020304" pitchFamily="18" charset="0"/>
                <a:ea typeface="楷体_GB2312" pitchFamily="49" charset="-122"/>
              </a:defRPr>
            </a:lvl3pPr>
            <a:lvl4pPr marL="1600200" indent="-228600">
              <a:defRPr sz="2800" b="1">
                <a:solidFill>
                  <a:srgbClr val="000066"/>
                </a:solidFill>
                <a:latin typeface="Times New Roman" panose="02020603050405020304" pitchFamily="18" charset="0"/>
                <a:ea typeface="楷体_GB2312" pitchFamily="49" charset="-122"/>
              </a:defRPr>
            </a:lvl4pPr>
            <a:lvl5pPr marL="2057400" indent="-22860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fld id="{A7E90D27-613B-40D3-9318-6D161D6025FC}" type="slidenum">
              <a:rPr lang="zh-CN" altLang="en-US" sz="1200" b="0" smtClean="0">
                <a:solidFill>
                  <a:schemeClr val="tx1"/>
                </a:solidFill>
                <a:latin typeface="Arial" panose="020B0604020202020204" pitchFamily="34" charset="0"/>
                <a:ea typeface="宋体" panose="02010600030101010101" pitchFamily="2" charset="-122"/>
              </a:rPr>
              <a:pPr/>
              <a:t>51</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103427" name="Rectangle 2">
            <a:extLst>
              <a:ext uri="{FF2B5EF4-FFF2-40B4-BE49-F238E27FC236}">
                <a16:creationId xmlns:a16="http://schemas.microsoft.com/office/drawing/2014/main" id="{7FAAB568-6FF0-4AC9-8157-6B7E711C59FF}"/>
              </a:ext>
            </a:extLst>
          </p:cNvPr>
          <p:cNvSpPr>
            <a:spLocks noRot="1" noChangeArrowheads="1" noTextEdit="1"/>
          </p:cNvSpPr>
          <p:nvPr>
            <p:ph type="sldImg"/>
          </p:nvPr>
        </p:nvSpPr>
        <p:spPr>
          <a:ln/>
        </p:spPr>
      </p:sp>
      <p:sp>
        <p:nvSpPr>
          <p:cNvPr id="103428" name="Rectangle 3">
            <a:extLst>
              <a:ext uri="{FF2B5EF4-FFF2-40B4-BE49-F238E27FC236}">
                <a16:creationId xmlns:a16="http://schemas.microsoft.com/office/drawing/2014/main" id="{BD313060-7CA3-4D6F-902F-C10E582A82C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51F7EEC7-4ECD-416E-BF59-8333156D872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000066"/>
                </a:solidFill>
                <a:latin typeface="Times New Roman" panose="02020603050405020304" pitchFamily="18" charset="0"/>
                <a:ea typeface="楷体_GB2312" pitchFamily="49" charset="-122"/>
              </a:defRPr>
            </a:lvl1pPr>
            <a:lvl2pPr marL="742950" indent="-285750">
              <a:defRPr sz="2800" b="1">
                <a:solidFill>
                  <a:srgbClr val="000066"/>
                </a:solidFill>
                <a:latin typeface="Times New Roman" panose="02020603050405020304" pitchFamily="18" charset="0"/>
                <a:ea typeface="楷体_GB2312" pitchFamily="49" charset="-122"/>
              </a:defRPr>
            </a:lvl2pPr>
            <a:lvl3pPr marL="1143000" indent="-228600">
              <a:defRPr sz="2800" b="1">
                <a:solidFill>
                  <a:srgbClr val="000066"/>
                </a:solidFill>
                <a:latin typeface="Times New Roman" panose="02020603050405020304" pitchFamily="18" charset="0"/>
                <a:ea typeface="楷体_GB2312" pitchFamily="49" charset="-122"/>
              </a:defRPr>
            </a:lvl3pPr>
            <a:lvl4pPr marL="1600200" indent="-228600">
              <a:defRPr sz="2800" b="1">
                <a:solidFill>
                  <a:srgbClr val="000066"/>
                </a:solidFill>
                <a:latin typeface="Times New Roman" panose="02020603050405020304" pitchFamily="18" charset="0"/>
                <a:ea typeface="楷体_GB2312" pitchFamily="49" charset="-122"/>
              </a:defRPr>
            </a:lvl4pPr>
            <a:lvl5pPr marL="2057400" indent="-22860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fld id="{97FDCEE4-9859-42E7-9A3E-260C3B5134B3}" type="slidenum">
              <a:rPr lang="zh-CN" altLang="en-US" sz="1200" b="0" smtClean="0">
                <a:solidFill>
                  <a:schemeClr val="tx1"/>
                </a:solidFill>
                <a:latin typeface="Arial" panose="020B0604020202020204" pitchFamily="34" charset="0"/>
                <a:ea typeface="宋体" panose="02010600030101010101" pitchFamily="2" charset="-122"/>
              </a:rPr>
              <a:pPr/>
              <a:t>52</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105475" name="Rectangle 2">
            <a:extLst>
              <a:ext uri="{FF2B5EF4-FFF2-40B4-BE49-F238E27FC236}">
                <a16:creationId xmlns:a16="http://schemas.microsoft.com/office/drawing/2014/main" id="{5C51C66A-6064-4780-8C52-6B77D8CA3F2D}"/>
              </a:ext>
            </a:extLst>
          </p:cNvPr>
          <p:cNvSpPr>
            <a:spLocks noRot="1" noChangeArrowheads="1" noTextEdit="1"/>
          </p:cNvSpPr>
          <p:nvPr>
            <p:ph type="sldImg"/>
          </p:nvPr>
        </p:nvSpPr>
        <p:spPr>
          <a:ln/>
        </p:spPr>
      </p:sp>
      <p:sp>
        <p:nvSpPr>
          <p:cNvPr id="105476" name="Rectangle 3">
            <a:extLst>
              <a:ext uri="{FF2B5EF4-FFF2-40B4-BE49-F238E27FC236}">
                <a16:creationId xmlns:a16="http://schemas.microsoft.com/office/drawing/2014/main" id="{7FBB9D85-05C2-4857-85BC-E59B7E94B94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4EBED7BD-3162-4ACA-BE2E-AF2F516BD33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000066"/>
                </a:solidFill>
                <a:latin typeface="Times New Roman" panose="02020603050405020304" pitchFamily="18" charset="0"/>
                <a:ea typeface="楷体_GB2312" pitchFamily="49" charset="-122"/>
              </a:defRPr>
            </a:lvl1pPr>
            <a:lvl2pPr marL="742950" indent="-285750">
              <a:defRPr sz="2800" b="1">
                <a:solidFill>
                  <a:srgbClr val="000066"/>
                </a:solidFill>
                <a:latin typeface="Times New Roman" panose="02020603050405020304" pitchFamily="18" charset="0"/>
                <a:ea typeface="楷体_GB2312" pitchFamily="49" charset="-122"/>
              </a:defRPr>
            </a:lvl2pPr>
            <a:lvl3pPr marL="1143000" indent="-228600">
              <a:defRPr sz="2800" b="1">
                <a:solidFill>
                  <a:srgbClr val="000066"/>
                </a:solidFill>
                <a:latin typeface="Times New Roman" panose="02020603050405020304" pitchFamily="18" charset="0"/>
                <a:ea typeface="楷体_GB2312" pitchFamily="49" charset="-122"/>
              </a:defRPr>
            </a:lvl3pPr>
            <a:lvl4pPr marL="1600200" indent="-228600">
              <a:defRPr sz="2800" b="1">
                <a:solidFill>
                  <a:srgbClr val="000066"/>
                </a:solidFill>
                <a:latin typeface="Times New Roman" panose="02020603050405020304" pitchFamily="18" charset="0"/>
                <a:ea typeface="楷体_GB2312" pitchFamily="49" charset="-122"/>
              </a:defRPr>
            </a:lvl4pPr>
            <a:lvl5pPr marL="2057400" indent="-22860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fld id="{20C0F21C-1047-4D1E-9111-59EA8EA5EF33}" type="slidenum">
              <a:rPr lang="zh-CN" altLang="en-US" sz="1200" b="0" smtClean="0">
                <a:solidFill>
                  <a:schemeClr val="tx1"/>
                </a:solidFill>
                <a:latin typeface="Arial" panose="020B0604020202020204" pitchFamily="34" charset="0"/>
                <a:ea typeface="宋体" panose="02010600030101010101" pitchFamily="2" charset="-122"/>
              </a:rPr>
              <a:pPr/>
              <a:t>53</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107523" name="Rectangle 2">
            <a:extLst>
              <a:ext uri="{FF2B5EF4-FFF2-40B4-BE49-F238E27FC236}">
                <a16:creationId xmlns:a16="http://schemas.microsoft.com/office/drawing/2014/main" id="{A5213DD0-8712-4120-8F5E-0C1CBB1E8A58}"/>
              </a:ext>
            </a:extLst>
          </p:cNvPr>
          <p:cNvSpPr>
            <a:spLocks noRot="1" noChangeArrowheads="1" noTextEdit="1"/>
          </p:cNvSpPr>
          <p:nvPr>
            <p:ph type="sldImg"/>
          </p:nvPr>
        </p:nvSpPr>
        <p:spPr>
          <a:ln/>
        </p:spPr>
      </p:sp>
      <p:sp>
        <p:nvSpPr>
          <p:cNvPr id="107524" name="Rectangle 3">
            <a:extLst>
              <a:ext uri="{FF2B5EF4-FFF2-40B4-BE49-F238E27FC236}">
                <a16:creationId xmlns:a16="http://schemas.microsoft.com/office/drawing/2014/main" id="{4BB6E713-65E7-4A88-A434-9CD4B6EF28E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40A69E30-2284-44E4-9276-A2349DD2A3D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000066"/>
                </a:solidFill>
                <a:latin typeface="Times New Roman" panose="02020603050405020304" pitchFamily="18" charset="0"/>
                <a:ea typeface="楷体_GB2312" pitchFamily="49" charset="-122"/>
              </a:defRPr>
            </a:lvl1pPr>
            <a:lvl2pPr marL="742950" indent="-285750">
              <a:defRPr sz="2800" b="1">
                <a:solidFill>
                  <a:srgbClr val="000066"/>
                </a:solidFill>
                <a:latin typeface="Times New Roman" panose="02020603050405020304" pitchFamily="18" charset="0"/>
                <a:ea typeface="楷体_GB2312" pitchFamily="49" charset="-122"/>
              </a:defRPr>
            </a:lvl2pPr>
            <a:lvl3pPr marL="1143000" indent="-228600">
              <a:defRPr sz="2800" b="1">
                <a:solidFill>
                  <a:srgbClr val="000066"/>
                </a:solidFill>
                <a:latin typeface="Times New Roman" panose="02020603050405020304" pitchFamily="18" charset="0"/>
                <a:ea typeface="楷体_GB2312" pitchFamily="49" charset="-122"/>
              </a:defRPr>
            </a:lvl3pPr>
            <a:lvl4pPr marL="1600200" indent="-228600">
              <a:defRPr sz="2800" b="1">
                <a:solidFill>
                  <a:srgbClr val="000066"/>
                </a:solidFill>
                <a:latin typeface="Times New Roman" panose="02020603050405020304" pitchFamily="18" charset="0"/>
                <a:ea typeface="楷体_GB2312" pitchFamily="49" charset="-122"/>
              </a:defRPr>
            </a:lvl4pPr>
            <a:lvl5pPr marL="2057400" indent="-22860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fld id="{6B650E6F-97F7-4490-AD45-DFADD8C785BB}" type="slidenum">
              <a:rPr lang="zh-CN" altLang="en-US" sz="1200" b="0" smtClean="0">
                <a:solidFill>
                  <a:schemeClr val="tx1"/>
                </a:solidFill>
                <a:latin typeface="Arial" panose="020B0604020202020204" pitchFamily="34" charset="0"/>
                <a:ea typeface="宋体" panose="02010600030101010101" pitchFamily="2" charset="-122"/>
              </a:rPr>
              <a:pPr/>
              <a:t>54</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109571" name="Rectangle 2">
            <a:extLst>
              <a:ext uri="{FF2B5EF4-FFF2-40B4-BE49-F238E27FC236}">
                <a16:creationId xmlns:a16="http://schemas.microsoft.com/office/drawing/2014/main" id="{D4706CF5-6474-4661-8397-54D506F91811}"/>
              </a:ext>
            </a:extLst>
          </p:cNvPr>
          <p:cNvSpPr>
            <a:spLocks noRot="1" noChangeArrowheads="1" noTextEdit="1"/>
          </p:cNvSpPr>
          <p:nvPr>
            <p:ph type="sldImg"/>
          </p:nvPr>
        </p:nvSpPr>
        <p:spPr>
          <a:ln/>
        </p:spPr>
      </p:sp>
      <p:sp>
        <p:nvSpPr>
          <p:cNvPr id="109572" name="Rectangle 3">
            <a:extLst>
              <a:ext uri="{FF2B5EF4-FFF2-40B4-BE49-F238E27FC236}">
                <a16:creationId xmlns:a16="http://schemas.microsoft.com/office/drawing/2014/main" id="{40D3B81B-A4E1-410E-A485-FBAFC3A161E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A4C8ABA0-1A90-4BC9-A190-7879B0B2EC2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000066"/>
                </a:solidFill>
                <a:latin typeface="Times New Roman" panose="02020603050405020304" pitchFamily="18" charset="0"/>
                <a:ea typeface="楷体_GB2312" pitchFamily="49" charset="-122"/>
              </a:defRPr>
            </a:lvl1pPr>
            <a:lvl2pPr marL="742950" indent="-285750">
              <a:defRPr sz="2800" b="1">
                <a:solidFill>
                  <a:srgbClr val="000066"/>
                </a:solidFill>
                <a:latin typeface="Times New Roman" panose="02020603050405020304" pitchFamily="18" charset="0"/>
                <a:ea typeface="楷体_GB2312" pitchFamily="49" charset="-122"/>
              </a:defRPr>
            </a:lvl2pPr>
            <a:lvl3pPr marL="1143000" indent="-228600">
              <a:defRPr sz="2800" b="1">
                <a:solidFill>
                  <a:srgbClr val="000066"/>
                </a:solidFill>
                <a:latin typeface="Times New Roman" panose="02020603050405020304" pitchFamily="18" charset="0"/>
                <a:ea typeface="楷体_GB2312" pitchFamily="49" charset="-122"/>
              </a:defRPr>
            </a:lvl3pPr>
            <a:lvl4pPr marL="1600200" indent="-228600">
              <a:defRPr sz="2800" b="1">
                <a:solidFill>
                  <a:srgbClr val="000066"/>
                </a:solidFill>
                <a:latin typeface="Times New Roman" panose="02020603050405020304" pitchFamily="18" charset="0"/>
                <a:ea typeface="楷体_GB2312" pitchFamily="49" charset="-122"/>
              </a:defRPr>
            </a:lvl4pPr>
            <a:lvl5pPr marL="2057400" indent="-22860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fld id="{BF173DD2-AF49-4457-88E2-8A84A4EA6E7B}" type="slidenum">
              <a:rPr lang="zh-CN" altLang="en-US" sz="1200" b="0" smtClean="0">
                <a:solidFill>
                  <a:schemeClr val="tx1"/>
                </a:solidFill>
                <a:latin typeface="Arial" panose="020B0604020202020204" pitchFamily="34" charset="0"/>
                <a:ea typeface="宋体" panose="02010600030101010101" pitchFamily="2" charset="-122"/>
              </a:rPr>
              <a:pPr/>
              <a:t>5</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14339" name="Rectangle 2">
            <a:extLst>
              <a:ext uri="{FF2B5EF4-FFF2-40B4-BE49-F238E27FC236}">
                <a16:creationId xmlns:a16="http://schemas.microsoft.com/office/drawing/2014/main" id="{7B4EBB54-FA4E-41B1-BC2C-9007129D19B6}"/>
              </a:ext>
            </a:extLst>
          </p:cNvPr>
          <p:cNvSpPr>
            <a:spLocks noRot="1" noChangeArrowheads="1" noTextEdit="1"/>
          </p:cNvSpPr>
          <p:nvPr>
            <p:ph type="sldImg"/>
          </p:nvPr>
        </p:nvSpPr>
        <p:spPr>
          <a:ln/>
        </p:spPr>
      </p:sp>
      <p:sp>
        <p:nvSpPr>
          <p:cNvPr id="14340" name="Rectangle 3">
            <a:extLst>
              <a:ext uri="{FF2B5EF4-FFF2-40B4-BE49-F238E27FC236}">
                <a16:creationId xmlns:a16="http://schemas.microsoft.com/office/drawing/2014/main" id="{F97D0914-685F-4E77-B460-C680B24863E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C9217292-D670-4915-985E-4009398ECDF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000066"/>
                </a:solidFill>
                <a:latin typeface="Times New Roman" panose="02020603050405020304" pitchFamily="18" charset="0"/>
                <a:ea typeface="楷体_GB2312" pitchFamily="49" charset="-122"/>
              </a:defRPr>
            </a:lvl1pPr>
            <a:lvl2pPr marL="742950" indent="-285750">
              <a:defRPr sz="2800" b="1">
                <a:solidFill>
                  <a:srgbClr val="000066"/>
                </a:solidFill>
                <a:latin typeface="Times New Roman" panose="02020603050405020304" pitchFamily="18" charset="0"/>
                <a:ea typeface="楷体_GB2312" pitchFamily="49" charset="-122"/>
              </a:defRPr>
            </a:lvl2pPr>
            <a:lvl3pPr marL="1143000" indent="-228600">
              <a:defRPr sz="2800" b="1">
                <a:solidFill>
                  <a:srgbClr val="000066"/>
                </a:solidFill>
                <a:latin typeface="Times New Roman" panose="02020603050405020304" pitchFamily="18" charset="0"/>
                <a:ea typeface="楷体_GB2312" pitchFamily="49" charset="-122"/>
              </a:defRPr>
            </a:lvl3pPr>
            <a:lvl4pPr marL="1600200" indent="-228600">
              <a:defRPr sz="2800" b="1">
                <a:solidFill>
                  <a:srgbClr val="000066"/>
                </a:solidFill>
                <a:latin typeface="Times New Roman" panose="02020603050405020304" pitchFamily="18" charset="0"/>
                <a:ea typeface="楷体_GB2312" pitchFamily="49" charset="-122"/>
              </a:defRPr>
            </a:lvl4pPr>
            <a:lvl5pPr marL="2057400" indent="-22860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fld id="{FA39D663-B901-4F90-9E4B-A0D59BD5EABB}" type="slidenum">
              <a:rPr lang="zh-CN" altLang="en-US" sz="1200" b="0" smtClean="0">
                <a:solidFill>
                  <a:schemeClr val="tx1"/>
                </a:solidFill>
                <a:latin typeface="Arial" panose="020B0604020202020204" pitchFamily="34" charset="0"/>
                <a:ea typeface="宋体" panose="02010600030101010101" pitchFamily="2" charset="-122"/>
              </a:rPr>
              <a:pPr/>
              <a:t>55</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111619" name="Rectangle 2">
            <a:extLst>
              <a:ext uri="{FF2B5EF4-FFF2-40B4-BE49-F238E27FC236}">
                <a16:creationId xmlns:a16="http://schemas.microsoft.com/office/drawing/2014/main" id="{0430B81E-062D-4F0D-ADB6-0FBF507A9EEC}"/>
              </a:ext>
            </a:extLst>
          </p:cNvPr>
          <p:cNvSpPr>
            <a:spLocks noRot="1" noChangeArrowheads="1" noTextEdit="1"/>
          </p:cNvSpPr>
          <p:nvPr>
            <p:ph type="sldImg"/>
          </p:nvPr>
        </p:nvSpPr>
        <p:spPr>
          <a:ln/>
        </p:spPr>
      </p:sp>
      <p:sp>
        <p:nvSpPr>
          <p:cNvPr id="111620" name="Rectangle 3">
            <a:extLst>
              <a:ext uri="{FF2B5EF4-FFF2-40B4-BE49-F238E27FC236}">
                <a16:creationId xmlns:a16="http://schemas.microsoft.com/office/drawing/2014/main" id="{1BE91A6A-BE4F-476E-BDD8-79CDE2BEE3A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A661DA6F-1E79-48CA-B8D1-12F4264D4EF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000066"/>
                </a:solidFill>
                <a:latin typeface="Times New Roman" panose="02020603050405020304" pitchFamily="18" charset="0"/>
                <a:ea typeface="楷体_GB2312" pitchFamily="49" charset="-122"/>
              </a:defRPr>
            </a:lvl1pPr>
            <a:lvl2pPr marL="742950" indent="-285750">
              <a:defRPr sz="2800" b="1">
                <a:solidFill>
                  <a:srgbClr val="000066"/>
                </a:solidFill>
                <a:latin typeface="Times New Roman" panose="02020603050405020304" pitchFamily="18" charset="0"/>
                <a:ea typeface="楷体_GB2312" pitchFamily="49" charset="-122"/>
              </a:defRPr>
            </a:lvl2pPr>
            <a:lvl3pPr marL="1143000" indent="-228600">
              <a:defRPr sz="2800" b="1">
                <a:solidFill>
                  <a:srgbClr val="000066"/>
                </a:solidFill>
                <a:latin typeface="Times New Roman" panose="02020603050405020304" pitchFamily="18" charset="0"/>
                <a:ea typeface="楷体_GB2312" pitchFamily="49" charset="-122"/>
              </a:defRPr>
            </a:lvl3pPr>
            <a:lvl4pPr marL="1600200" indent="-228600">
              <a:defRPr sz="2800" b="1">
                <a:solidFill>
                  <a:srgbClr val="000066"/>
                </a:solidFill>
                <a:latin typeface="Times New Roman" panose="02020603050405020304" pitchFamily="18" charset="0"/>
                <a:ea typeface="楷体_GB2312" pitchFamily="49" charset="-122"/>
              </a:defRPr>
            </a:lvl4pPr>
            <a:lvl5pPr marL="2057400" indent="-22860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fld id="{00BEA093-9965-4E4F-B3E2-A0FE6E3F2D27}" type="slidenum">
              <a:rPr lang="zh-CN" altLang="en-US" sz="1200" b="0" smtClean="0">
                <a:solidFill>
                  <a:schemeClr val="tx1"/>
                </a:solidFill>
                <a:latin typeface="Arial" panose="020B0604020202020204" pitchFamily="34" charset="0"/>
                <a:ea typeface="宋体" panose="02010600030101010101" pitchFamily="2" charset="-122"/>
              </a:rPr>
              <a:pPr/>
              <a:t>56</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113667" name="Rectangle 2">
            <a:extLst>
              <a:ext uri="{FF2B5EF4-FFF2-40B4-BE49-F238E27FC236}">
                <a16:creationId xmlns:a16="http://schemas.microsoft.com/office/drawing/2014/main" id="{7C1BF3E8-9FA0-4E79-B641-D74C3B58959D}"/>
              </a:ext>
            </a:extLst>
          </p:cNvPr>
          <p:cNvSpPr>
            <a:spLocks noRot="1" noChangeArrowheads="1" noTextEdit="1"/>
          </p:cNvSpPr>
          <p:nvPr>
            <p:ph type="sldImg"/>
          </p:nvPr>
        </p:nvSpPr>
        <p:spPr>
          <a:ln/>
        </p:spPr>
      </p:sp>
      <p:sp>
        <p:nvSpPr>
          <p:cNvPr id="113668" name="Rectangle 3">
            <a:extLst>
              <a:ext uri="{FF2B5EF4-FFF2-40B4-BE49-F238E27FC236}">
                <a16:creationId xmlns:a16="http://schemas.microsoft.com/office/drawing/2014/main" id="{B0297A2E-03C2-44E4-BCAE-4993338651A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a:extLst>
              <a:ext uri="{FF2B5EF4-FFF2-40B4-BE49-F238E27FC236}">
                <a16:creationId xmlns:a16="http://schemas.microsoft.com/office/drawing/2014/main" id="{F1420D22-26CA-4826-8EAA-B2D1DD29DA8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000066"/>
                </a:solidFill>
                <a:latin typeface="Times New Roman" panose="02020603050405020304" pitchFamily="18" charset="0"/>
                <a:ea typeface="楷体_GB2312" pitchFamily="49" charset="-122"/>
              </a:defRPr>
            </a:lvl1pPr>
            <a:lvl2pPr marL="742950" indent="-285750">
              <a:defRPr sz="2800" b="1">
                <a:solidFill>
                  <a:srgbClr val="000066"/>
                </a:solidFill>
                <a:latin typeface="Times New Roman" panose="02020603050405020304" pitchFamily="18" charset="0"/>
                <a:ea typeface="楷体_GB2312" pitchFamily="49" charset="-122"/>
              </a:defRPr>
            </a:lvl2pPr>
            <a:lvl3pPr marL="1143000" indent="-228600">
              <a:defRPr sz="2800" b="1">
                <a:solidFill>
                  <a:srgbClr val="000066"/>
                </a:solidFill>
                <a:latin typeface="Times New Roman" panose="02020603050405020304" pitchFamily="18" charset="0"/>
                <a:ea typeface="楷体_GB2312" pitchFamily="49" charset="-122"/>
              </a:defRPr>
            </a:lvl3pPr>
            <a:lvl4pPr marL="1600200" indent="-228600">
              <a:defRPr sz="2800" b="1">
                <a:solidFill>
                  <a:srgbClr val="000066"/>
                </a:solidFill>
                <a:latin typeface="Times New Roman" panose="02020603050405020304" pitchFamily="18" charset="0"/>
                <a:ea typeface="楷体_GB2312" pitchFamily="49" charset="-122"/>
              </a:defRPr>
            </a:lvl4pPr>
            <a:lvl5pPr marL="2057400" indent="-22860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fld id="{4E99BBA4-D9DA-4BA6-85F3-10F17008C8B4}" type="slidenum">
              <a:rPr lang="zh-CN" altLang="en-US" sz="1200" b="0" smtClean="0">
                <a:solidFill>
                  <a:schemeClr val="tx1"/>
                </a:solidFill>
                <a:latin typeface="Arial" panose="020B0604020202020204" pitchFamily="34" charset="0"/>
                <a:ea typeface="宋体" panose="02010600030101010101" pitchFamily="2" charset="-122"/>
              </a:rPr>
              <a:pPr/>
              <a:t>57</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115715" name="Rectangle 2">
            <a:extLst>
              <a:ext uri="{FF2B5EF4-FFF2-40B4-BE49-F238E27FC236}">
                <a16:creationId xmlns:a16="http://schemas.microsoft.com/office/drawing/2014/main" id="{ECD13C3C-E64B-4C76-A5D7-E23584CB51D9}"/>
              </a:ext>
            </a:extLst>
          </p:cNvPr>
          <p:cNvSpPr>
            <a:spLocks noRot="1" noChangeArrowheads="1" noTextEdit="1"/>
          </p:cNvSpPr>
          <p:nvPr>
            <p:ph type="sldImg"/>
          </p:nvPr>
        </p:nvSpPr>
        <p:spPr>
          <a:ln/>
        </p:spPr>
      </p:sp>
      <p:sp>
        <p:nvSpPr>
          <p:cNvPr id="115716" name="Rectangle 3">
            <a:extLst>
              <a:ext uri="{FF2B5EF4-FFF2-40B4-BE49-F238E27FC236}">
                <a16:creationId xmlns:a16="http://schemas.microsoft.com/office/drawing/2014/main" id="{26CCB927-98D0-441D-947F-C7D4A5B43F2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8DA82BD6-39E5-45E6-BF9E-66EE2B895F9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000066"/>
                </a:solidFill>
                <a:latin typeface="Times New Roman" panose="02020603050405020304" pitchFamily="18" charset="0"/>
                <a:ea typeface="楷体_GB2312" pitchFamily="49" charset="-122"/>
              </a:defRPr>
            </a:lvl1pPr>
            <a:lvl2pPr marL="742950" indent="-285750">
              <a:defRPr sz="2800" b="1">
                <a:solidFill>
                  <a:srgbClr val="000066"/>
                </a:solidFill>
                <a:latin typeface="Times New Roman" panose="02020603050405020304" pitchFamily="18" charset="0"/>
                <a:ea typeface="楷体_GB2312" pitchFamily="49" charset="-122"/>
              </a:defRPr>
            </a:lvl2pPr>
            <a:lvl3pPr marL="1143000" indent="-228600">
              <a:defRPr sz="2800" b="1">
                <a:solidFill>
                  <a:srgbClr val="000066"/>
                </a:solidFill>
                <a:latin typeface="Times New Roman" panose="02020603050405020304" pitchFamily="18" charset="0"/>
                <a:ea typeface="楷体_GB2312" pitchFamily="49" charset="-122"/>
              </a:defRPr>
            </a:lvl3pPr>
            <a:lvl4pPr marL="1600200" indent="-228600">
              <a:defRPr sz="2800" b="1">
                <a:solidFill>
                  <a:srgbClr val="000066"/>
                </a:solidFill>
                <a:latin typeface="Times New Roman" panose="02020603050405020304" pitchFamily="18" charset="0"/>
                <a:ea typeface="楷体_GB2312" pitchFamily="49" charset="-122"/>
              </a:defRPr>
            </a:lvl4pPr>
            <a:lvl5pPr marL="2057400" indent="-22860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fld id="{31428CCF-AC35-4D8A-8BAD-688EFFEF917B}" type="slidenum">
              <a:rPr lang="zh-CN" altLang="en-US" sz="1200" b="0" smtClean="0">
                <a:solidFill>
                  <a:schemeClr val="tx1"/>
                </a:solidFill>
                <a:latin typeface="Arial" panose="020B0604020202020204" pitchFamily="34" charset="0"/>
                <a:ea typeface="宋体" panose="02010600030101010101" pitchFamily="2" charset="-122"/>
              </a:rPr>
              <a:pPr/>
              <a:t>6</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16387" name="Rectangle 2">
            <a:extLst>
              <a:ext uri="{FF2B5EF4-FFF2-40B4-BE49-F238E27FC236}">
                <a16:creationId xmlns:a16="http://schemas.microsoft.com/office/drawing/2014/main" id="{4A131B2C-352A-461D-B5CE-04069D806598}"/>
              </a:ext>
            </a:extLst>
          </p:cNvPr>
          <p:cNvSpPr>
            <a:spLocks noRot="1" noChangeArrowheads="1" noTextEdit="1"/>
          </p:cNvSpPr>
          <p:nvPr>
            <p:ph type="sldImg"/>
          </p:nvPr>
        </p:nvSpPr>
        <p:spPr>
          <a:ln/>
        </p:spPr>
      </p:sp>
      <p:sp>
        <p:nvSpPr>
          <p:cNvPr id="16388" name="Rectangle 3">
            <a:extLst>
              <a:ext uri="{FF2B5EF4-FFF2-40B4-BE49-F238E27FC236}">
                <a16:creationId xmlns:a16="http://schemas.microsoft.com/office/drawing/2014/main" id="{706A7603-21BB-4994-8F92-F5B1C3FA03E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056ECA03-7FBC-4C38-A708-45086B76052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000066"/>
                </a:solidFill>
                <a:latin typeface="Times New Roman" panose="02020603050405020304" pitchFamily="18" charset="0"/>
                <a:ea typeface="楷体_GB2312" pitchFamily="49" charset="-122"/>
              </a:defRPr>
            </a:lvl1pPr>
            <a:lvl2pPr marL="742950" indent="-285750">
              <a:defRPr sz="2800" b="1">
                <a:solidFill>
                  <a:srgbClr val="000066"/>
                </a:solidFill>
                <a:latin typeface="Times New Roman" panose="02020603050405020304" pitchFamily="18" charset="0"/>
                <a:ea typeface="楷体_GB2312" pitchFamily="49" charset="-122"/>
              </a:defRPr>
            </a:lvl2pPr>
            <a:lvl3pPr marL="1143000" indent="-228600">
              <a:defRPr sz="2800" b="1">
                <a:solidFill>
                  <a:srgbClr val="000066"/>
                </a:solidFill>
                <a:latin typeface="Times New Roman" panose="02020603050405020304" pitchFamily="18" charset="0"/>
                <a:ea typeface="楷体_GB2312" pitchFamily="49" charset="-122"/>
              </a:defRPr>
            </a:lvl3pPr>
            <a:lvl4pPr marL="1600200" indent="-228600">
              <a:defRPr sz="2800" b="1">
                <a:solidFill>
                  <a:srgbClr val="000066"/>
                </a:solidFill>
                <a:latin typeface="Times New Roman" panose="02020603050405020304" pitchFamily="18" charset="0"/>
                <a:ea typeface="楷体_GB2312" pitchFamily="49" charset="-122"/>
              </a:defRPr>
            </a:lvl4pPr>
            <a:lvl5pPr marL="2057400" indent="-22860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fld id="{3969611A-A6D7-43A5-B4A3-E6C9ADB58B09}" type="slidenum">
              <a:rPr lang="zh-CN" altLang="en-US" sz="1200" b="0" smtClean="0">
                <a:solidFill>
                  <a:schemeClr val="tx1"/>
                </a:solidFill>
                <a:latin typeface="Arial" panose="020B0604020202020204" pitchFamily="34" charset="0"/>
                <a:ea typeface="宋体" panose="02010600030101010101" pitchFamily="2" charset="-122"/>
              </a:rPr>
              <a:pPr/>
              <a:t>7</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18435" name="Rectangle 2">
            <a:extLst>
              <a:ext uri="{FF2B5EF4-FFF2-40B4-BE49-F238E27FC236}">
                <a16:creationId xmlns:a16="http://schemas.microsoft.com/office/drawing/2014/main" id="{90B19AA2-6E00-494B-BCFB-BD4C1C2C2988}"/>
              </a:ext>
            </a:extLst>
          </p:cNvPr>
          <p:cNvSpPr>
            <a:spLocks noRot="1" noChangeArrowheads="1" noTextEdit="1"/>
          </p:cNvSpPr>
          <p:nvPr>
            <p:ph type="sldImg"/>
          </p:nvPr>
        </p:nvSpPr>
        <p:spPr>
          <a:ln/>
        </p:spPr>
      </p:sp>
      <p:sp>
        <p:nvSpPr>
          <p:cNvPr id="18436" name="Rectangle 3">
            <a:extLst>
              <a:ext uri="{FF2B5EF4-FFF2-40B4-BE49-F238E27FC236}">
                <a16:creationId xmlns:a16="http://schemas.microsoft.com/office/drawing/2014/main" id="{B231BC41-E596-4D5B-9A6B-E3DE30B31B7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32B3770A-DEAE-4B4E-B403-710E4B46275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000066"/>
                </a:solidFill>
                <a:latin typeface="Times New Roman" panose="02020603050405020304" pitchFamily="18" charset="0"/>
                <a:ea typeface="楷体_GB2312" pitchFamily="49" charset="-122"/>
              </a:defRPr>
            </a:lvl1pPr>
            <a:lvl2pPr marL="742950" indent="-285750">
              <a:defRPr sz="2800" b="1">
                <a:solidFill>
                  <a:srgbClr val="000066"/>
                </a:solidFill>
                <a:latin typeface="Times New Roman" panose="02020603050405020304" pitchFamily="18" charset="0"/>
                <a:ea typeface="楷体_GB2312" pitchFamily="49" charset="-122"/>
              </a:defRPr>
            </a:lvl2pPr>
            <a:lvl3pPr marL="1143000" indent="-228600">
              <a:defRPr sz="2800" b="1">
                <a:solidFill>
                  <a:srgbClr val="000066"/>
                </a:solidFill>
                <a:latin typeface="Times New Roman" panose="02020603050405020304" pitchFamily="18" charset="0"/>
                <a:ea typeface="楷体_GB2312" pitchFamily="49" charset="-122"/>
              </a:defRPr>
            </a:lvl3pPr>
            <a:lvl4pPr marL="1600200" indent="-228600">
              <a:defRPr sz="2800" b="1">
                <a:solidFill>
                  <a:srgbClr val="000066"/>
                </a:solidFill>
                <a:latin typeface="Times New Roman" panose="02020603050405020304" pitchFamily="18" charset="0"/>
                <a:ea typeface="楷体_GB2312" pitchFamily="49" charset="-122"/>
              </a:defRPr>
            </a:lvl4pPr>
            <a:lvl5pPr marL="2057400" indent="-22860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fld id="{F332EB46-3A94-4A9F-A820-70E0124FA9EF}" type="slidenum">
              <a:rPr lang="zh-CN" altLang="en-US" sz="1200" b="0" smtClean="0">
                <a:solidFill>
                  <a:schemeClr val="tx1"/>
                </a:solidFill>
                <a:latin typeface="Arial" panose="020B0604020202020204" pitchFamily="34" charset="0"/>
                <a:ea typeface="宋体" panose="02010600030101010101" pitchFamily="2" charset="-122"/>
              </a:rPr>
              <a:pPr/>
              <a:t>8</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20483" name="Rectangle 2">
            <a:extLst>
              <a:ext uri="{FF2B5EF4-FFF2-40B4-BE49-F238E27FC236}">
                <a16:creationId xmlns:a16="http://schemas.microsoft.com/office/drawing/2014/main" id="{0278FB05-E788-4B51-B7F0-5628FF067D5A}"/>
              </a:ext>
            </a:extLst>
          </p:cNvPr>
          <p:cNvSpPr>
            <a:spLocks noRot="1" noChangeArrowheads="1" noTextEdit="1"/>
          </p:cNvSpPr>
          <p:nvPr>
            <p:ph type="sldImg"/>
          </p:nvPr>
        </p:nvSpPr>
        <p:spPr>
          <a:ln/>
        </p:spPr>
      </p:sp>
      <p:sp>
        <p:nvSpPr>
          <p:cNvPr id="20484" name="Rectangle 3">
            <a:extLst>
              <a:ext uri="{FF2B5EF4-FFF2-40B4-BE49-F238E27FC236}">
                <a16:creationId xmlns:a16="http://schemas.microsoft.com/office/drawing/2014/main" id="{95F7887B-18B7-4718-B4B9-7A78A5DF94B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63646409-DE6C-42DD-B319-5AD714EED4F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000066"/>
                </a:solidFill>
                <a:latin typeface="Times New Roman" panose="02020603050405020304" pitchFamily="18" charset="0"/>
                <a:ea typeface="楷体_GB2312" pitchFamily="49" charset="-122"/>
              </a:defRPr>
            </a:lvl1pPr>
            <a:lvl2pPr marL="742950" indent="-285750">
              <a:defRPr sz="2800" b="1">
                <a:solidFill>
                  <a:srgbClr val="000066"/>
                </a:solidFill>
                <a:latin typeface="Times New Roman" panose="02020603050405020304" pitchFamily="18" charset="0"/>
                <a:ea typeface="楷体_GB2312" pitchFamily="49" charset="-122"/>
              </a:defRPr>
            </a:lvl2pPr>
            <a:lvl3pPr marL="1143000" indent="-228600">
              <a:defRPr sz="2800" b="1">
                <a:solidFill>
                  <a:srgbClr val="000066"/>
                </a:solidFill>
                <a:latin typeface="Times New Roman" panose="02020603050405020304" pitchFamily="18" charset="0"/>
                <a:ea typeface="楷体_GB2312" pitchFamily="49" charset="-122"/>
              </a:defRPr>
            </a:lvl3pPr>
            <a:lvl4pPr marL="1600200" indent="-228600">
              <a:defRPr sz="2800" b="1">
                <a:solidFill>
                  <a:srgbClr val="000066"/>
                </a:solidFill>
                <a:latin typeface="Times New Roman" panose="02020603050405020304" pitchFamily="18" charset="0"/>
                <a:ea typeface="楷体_GB2312" pitchFamily="49" charset="-122"/>
              </a:defRPr>
            </a:lvl4pPr>
            <a:lvl5pPr marL="2057400" indent="-22860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800" b="1">
                <a:solidFill>
                  <a:srgbClr val="000066"/>
                </a:solidFill>
                <a:latin typeface="Times New Roman" panose="02020603050405020304" pitchFamily="18" charset="0"/>
                <a:ea typeface="楷体_GB2312" pitchFamily="49" charset="-122"/>
              </a:defRPr>
            </a:lvl9pPr>
          </a:lstStyle>
          <a:p>
            <a:fld id="{8A2C2B83-8B06-4412-BBC6-C2A0A4F22F09}" type="slidenum">
              <a:rPr lang="zh-CN" altLang="en-US" sz="1200" b="0" smtClean="0">
                <a:solidFill>
                  <a:schemeClr val="tx1"/>
                </a:solidFill>
                <a:latin typeface="Arial" panose="020B0604020202020204" pitchFamily="34" charset="0"/>
                <a:ea typeface="宋体" panose="02010600030101010101" pitchFamily="2" charset="-122"/>
              </a:rPr>
              <a:pPr/>
              <a:t>10</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23555" name="Rectangle 2">
            <a:extLst>
              <a:ext uri="{FF2B5EF4-FFF2-40B4-BE49-F238E27FC236}">
                <a16:creationId xmlns:a16="http://schemas.microsoft.com/office/drawing/2014/main" id="{B69D5FE2-8324-4799-9D6D-2A08AAA4C565}"/>
              </a:ext>
            </a:extLst>
          </p:cNvPr>
          <p:cNvSpPr>
            <a:spLocks noRot="1" noChangeArrowheads="1" noTextEdit="1"/>
          </p:cNvSpPr>
          <p:nvPr>
            <p:ph type="sldImg"/>
          </p:nvPr>
        </p:nvSpPr>
        <p:spPr>
          <a:ln/>
        </p:spPr>
      </p:sp>
      <p:sp>
        <p:nvSpPr>
          <p:cNvPr id="23556" name="Rectangle 3">
            <a:extLst>
              <a:ext uri="{FF2B5EF4-FFF2-40B4-BE49-F238E27FC236}">
                <a16:creationId xmlns:a16="http://schemas.microsoft.com/office/drawing/2014/main" id="{E91D2DB3-5A95-4E80-B4BE-77E6E6A823A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38">
            <a:extLst>
              <a:ext uri="{FF2B5EF4-FFF2-40B4-BE49-F238E27FC236}">
                <a16:creationId xmlns:a16="http://schemas.microsoft.com/office/drawing/2014/main" id="{43D67E21-6EB7-49FE-8043-CB89A0C17D91}"/>
              </a:ext>
            </a:extLst>
          </p:cNvPr>
          <p:cNvSpPr>
            <a:spLocks noChangeArrowheads="1"/>
          </p:cNvSpPr>
          <p:nvPr/>
        </p:nvSpPr>
        <p:spPr bwMode="auto">
          <a:xfrm>
            <a:off x="373063" y="942975"/>
            <a:ext cx="8405812" cy="5133975"/>
          </a:xfrm>
          <a:prstGeom prst="rect">
            <a:avLst/>
          </a:prstGeom>
          <a:noFill/>
          <a:ln w="38100">
            <a:solidFill>
              <a:schemeClr val="tx1"/>
            </a:solidFill>
            <a:miter lim="800000"/>
            <a:headEnd/>
            <a:tailEnd/>
          </a:ln>
          <a:effectLst/>
          <a:extLst/>
        </p:spPr>
        <p:txBody>
          <a:bodyPr wrap="none" anchor="ctr"/>
          <a:lstStyle>
            <a:lvl1pPr>
              <a:defRPr sz="2800" b="1">
                <a:solidFill>
                  <a:srgbClr val="000066"/>
                </a:solidFill>
                <a:latin typeface="Times New Roman" pitchFamily="18" charset="0"/>
                <a:ea typeface="楷体_GB2312" pitchFamily="49" charset="-122"/>
              </a:defRPr>
            </a:lvl1pPr>
            <a:lvl2pPr marL="742950" indent="-285750">
              <a:defRPr sz="2800" b="1">
                <a:solidFill>
                  <a:srgbClr val="000066"/>
                </a:solidFill>
                <a:latin typeface="Times New Roman" pitchFamily="18" charset="0"/>
                <a:ea typeface="楷体_GB2312" pitchFamily="49" charset="-122"/>
              </a:defRPr>
            </a:lvl2pPr>
            <a:lvl3pPr marL="1143000" indent="-228600">
              <a:defRPr sz="2800" b="1">
                <a:solidFill>
                  <a:srgbClr val="000066"/>
                </a:solidFill>
                <a:latin typeface="Times New Roman" pitchFamily="18" charset="0"/>
                <a:ea typeface="楷体_GB2312" pitchFamily="49" charset="-122"/>
              </a:defRPr>
            </a:lvl3pPr>
            <a:lvl4pPr marL="1600200" indent="-228600">
              <a:defRPr sz="2800" b="1">
                <a:solidFill>
                  <a:srgbClr val="000066"/>
                </a:solidFill>
                <a:latin typeface="Times New Roman" pitchFamily="18" charset="0"/>
                <a:ea typeface="楷体_GB2312" pitchFamily="49" charset="-122"/>
              </a:defRPr>
            </a:lvl4pPr>
            <a:lvl5pPr marL="2057400" indent="-228600">
              <a:defRPr sz="2800" b="1">
                <a:solidFill>
                  <a:srgbClr val="000066"/>
                </a:solidFill>
                <a:latin typeface="Times New Roman"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itchFamily="18" charset="0"/>
                <a:ea typeface="楷体_GB2312" pitchFamily="49" charset="-122"/>
              </a:defRPr>
            </a:lvl9pPr>
          </a:lstStyle>
          <a:p>
            <a:pPr algn="ctr">
              <a:defRPr/>
            </a:pPr>
            <a:endParaRPr lang="zh-CN" altLang="en-US"/>
          </a:p>
        </p:txBody>
      </p:sp>
      <p:pic>
        <p:nvPicPr>
          <p:cNvPr id="5" name="Picture 69" descr="Screen-shot-2010-11-13-at-19_30_06">
            <a:extLst>
              <a:ext uri="{FF2B5EF4-FFF2-40B4-BE49-F238E27FC236}">
                <a16:creationId xmlns:a16="http://schemas.microsoft.com/office/drawing/2014/main" id="{09CDFF20-1E4E-4B45-A6F6-C56AFB40ED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688" y="3860800"/>
            <a:ext cx="2160587" cy="200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71">
            <a:extLst>
              <a:ext uri="{FF2B5EF4-FFF2-40B4-BE49-F238E27FC236}">
                <a16:creationId xmlns:a16="http://schemas.microsoft.com/office/drawing/2014/main" id="{A033B068-55EA-41EF-9A29-200BA053041B}"/>
              </a:ext>
            </a:extLst>
          </p:cNvPr>
          <p:cNvSpPr>
            <a:spLocks noChangeShapeType="1"/>
          </p:cNvSpPr>
          <p:nvPr/>
        </p:nvSpPr>
        <p:spPr bwMode="auto">
          <a:xfrm flipV="1">
            <a:off x="611188" y="3530600"/>
            <a:ext cx="6408737"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7" name="Picture 79" descr="电子科技大学校徽300">
            <a:extLst>
              <a:ext uri="{FF2B5EF4-FFF2-40B4-BE49-F238E27FC236}">
                <a16:creationId xmlns:a16="http://schemas.microsoft.com/office/drawing/2014/main" id="{7ABAA8F5-292D-4A14-A499-B2AB46B543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1150" y="1268413"/>
            <a:ext cx="1873250"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42" name="Rectangle 70"/>
          <p:cNvSpPr>
            <a:spLocks noGrp="1" noChangeArrowheads="1"/>
          </p:cNvSpPr>
          <p:nvPr>
            <p:ph type="subTitle" idx="1"/>
          </p:nvPr>
        </p:nvSpPr>
        <p:spPr>
          <a:xfrm>
            <a:off x="839788" y="3609975"/>
            <a:ext cx="4038600" cy="457200"/>
          </a:xfrm>
        </p:spPr>
        <p:txBody>
          <a:bodyPr/>
          <a:lstStyle>
            <a:lvl1pPr marL="0" indent="0">
              <a:buFont typeface="Wingdings 2" pitchFamily="18" charset="2"/>
              <a:buNone/>
              <a:defRPr sz="1800"/>
            </a:lvl1pPr>
          </a:lstStyle>
          <a:p>
            <a:pPr lvl="0"/>
            <a:r>
              <a:rPr lang="zh-CN" altLang="en-US" noProof="0"/>
              <a:t>单击此处编辑母版副标题样式</a:t>
            </a:r>
          </a:p>
        </p:txBody>
      </p:sp>
      <p:sp>
        <p:nvSpPr>
          <p:cNvPr id="3144" name="Rectangle 72"/>
          <p:cNvSpPr>
            <a:spLocks noGrp="1" noChangeArrowheads="1"/>
          </p:cNvSpPr>
          <p:nvPr>
            <p:ph type="ctrTitle"/>
          </p:nvPr>
        </p:nvSpPr>
        <p:spPr bwMode="gray">
          <a:xfrm>
            <a:off x="763588" y="2924175"/>
            <a:ext cx="4648200" cy="533400"/>
          </a:xfrm>
        </p:spPr>
        <p:txBody>
          <a:bodyPr/>
          <a:lstStyle>
            <a:lvl1pPr algn="l">
              <a:defRPr>
                <a:solidFill>
                  <a:schemeClr val="tx1"/>
                </a:solidFill>
                <a:ea typeface="宋体" pitchFamily="2" charset="-122"/>
              </a:defRPr>
            </a:lvl1pPr>
          </a:lstStyle>
          <a:p>
            <a:pPr lvl="0"/>
            <a:r>
              <a:rPr lang="zh-CN" altLang="en-US" noProof="0"/>
              <a:t>单击此处编辑母版标题样式</a:t>
            </a:r>
          </a:p>
        </p:txBody>
      </p:sp>
      <p:sp>
        <p:nvSpPr>
          <p:cNvPr id="8" name="Rectangle 4">
            <a:extLst>
              <a:ext uri="{FF2B5EF4-FFF2-40B4-BE49-F238E27FC236}">
                <a16:creationId xmlns:a16="http://schemas.microsoft.com/office/drawing/2014/main" id="{FA4135C9-A2EC-46A7-A71E-9ECFD1F774E3}"/>
              </a:ext>
            </a:extLst>
          </p:cNvPr>
          <p:cNvSpPr>
            <a:spLocks noGrp="1" noChangeArrowheads="1"/>
          </p:cNvSpPr>
          <p:nvPr>
            <p:ph type="dt" sz="half" idx="10"/>
          </p:nvPr>
        </p:nvSpPr>
        <p:spPr bwMode="gray">
          <a:xfrm>
            <a:off x="381000" y="6537325"/>
            <a:ext cx="2133600" cy="244475"/>
          </a:xfrm>
          <a:prstGeom prst="rect">
            <a:avLst/>
          </a:prstGeom>
          <a:extLst/>
        </p:spPr>
        <p:txBody>
          <a:bodyPr vert="horz" wrap="square" lIns="91440" tIns="45720" rIns="91440" bIns="45720" numCol="1" anchor="t" anchorCtr="0" compatLnSpc="1">
            <a:prstTxWarp prst="textNoShape">
              <a:avLst/>
            </a:prstTxWarp>
          </a:bodyPr>
          <a:lstStyle>
            <a:lvl1pPr algn="l" eaLnBrk="1" hangingPunct="1">
              <a:defRPr sz="1000" b="0">
                <a:solidFill>
                  <a:srgbClr val="000000"/>
                </a:solidFill>
                <a:latin typeface="Arial" charset="0"/>
                <a:ea typeface="宋体" pitchFamily="2" charset="-122"/>
              </a:defRPr>
            </a:lvl1pPr>
          </a:lstStyle>
          <a:p>
            <a:pPr>
              <a:defRPr/>
            </a:pPr>
            <a:endParaRPr lang="en-US" altLang="zh-CN"/>
          </a:p>
        </p:txBody>
      </p:sp>
      <p:sp>
        <p:nvSpPr>
          <p:cNvPr id="9" name="Rectangle 5">
            <a:extLst>
              <a:ext uri="{FF2B5EF4-FFF2-40B4-BE49-F238E27FC236}">
                <a16:creationId xmlns:a16="http://schemas.microsoft.com/office/drawing/2014/main" id="{CA659AD7-0C9C-4587-A01C-96353E1687EB}"/>
              </a:ext>
            </a:extLst>
          </p:cNvPr>
          <p:cNvSpPr>
            <a:spLocks noGrp="1" noChangeArrowheads="1"/>
          </p:cNvSpPr>
          <p:nvPr>
            <p:ph type="ftr" sz="quarter" idx="11"/>
          </p:nvPr>
        </p:nvSpPr>
        <p:spPr bwMode="gray">
          <a:xfrm>
            <a:off x="3124200" y="6537325"/>
            <a:ext cx="2895600" cy="244475"/>
          </a:xfrm>
          <a:prstGeom prst="rect">
            <a:avLst/>
          </a:prstGeom>
          <a:extLst/>
        </p:spPr>
        <p:txBody>
          <a:bodyPr vert="horz" wrap="square" lIns="91440" tIns="45720" rIns="91440" bIns="45720" numCol="1" anchor="t" anchorCtr="0" compatLnSpc="1">
            <a:prstTxWarp prst="textNoShape">
              <a:avLst/>
            </a:prstTxWarp>
          </a:bodyPr>
          <a:lstStyle>
            <a:lvl1pPr algn="ctr" eaLnBrk="1" hangingPunct="1">
              <a:defRPr sz="1000" b="0">
                <a:solidFill>
                  <a:srgbClr val="000000"/>
                </a:solidFill>
                <a:latin typeface="Arial" charset="0"/>
                <a:ea typeface="宋体" pitchFamily="2" charset="-122"/>
              </a:defRPr>
            </a:lvl1pPr>
          </a:lstStyle>
          <a:p>
            <a:pPr>
              <a:defRPr/>
            </a:pPr>
            <a:endParaRPr lang="en-US" altLang="zh-CN"/>
          </a:p>
        </p:txBody>
      </p:sp>
      <p:sp>
        <p:nvSpPr>
          <p:cNvPr id="10" name="Rectangle 6">
            <a:extLst>
              <a:ext uri="{FF2B5EF4-FFF2-40B4-BE49-F238E27FC236}">
                <a16:creationId xmlns:a16="http://schemas.microsoft.com/office/drawing/2014/main" id="{4FB3D93C-1AA8-4912-90A0-3B03608102EF}"/>
              </a:ext>
            </a:extLst>
          </p:cNvPr>
          <p:cNvSpPr>
            <a:spLocks noGrp="1" noChangeArrowheads="1"/>
          </p:cNvSpPr>
          <p:nvPr>
            <p:ph type="sldNum" sz="quarter" idx="12"/>
          </p:nvPr>
        </p:nvSpPr>
        <p:spPr bwMode="gray">
          <a:xfrm>
            <a:off x="6629400" y="6553200"/>
            <a:ext cx="2133600" cy="244475"/>
          </a:xfrm>
          <a:prstGeom prst="rect">
            <a:avLst/>
          </a:prstGeom>
          <a:extLst/>
        </p:spPr>
        <p:txBody>
          <a:bodyPr vert="horz" wrap="square" lIns="91440" tIns="45720" rIns="91440" bIns="45720" numCol="1" anchor="t" anchorCtr="0" compatLnSpc="1">
            <a:prstTxWarp prst="textNoShape">
              <a:avLst/>
            </a:prstTxWarp>
          </a:bodyPr>
          <a:lstStyle>
            <a:lvl1pPr algn="r" eaLnBrk="1" hangingPunct="1">
              <a:defRPr sz="1000" b="0">
                <a:solidFill>
                  <a:srgbClr val="000000"/>
                </a:solidFill>
                <a:latin typeface="Arial" panose="020B0604020202020204" pitchFamily="34" charset="0"/>
                <a:ea typeface="宋体" panose="02010600030101010101" pitchFamily="2" charset="-122"/>
              </a:defRPr>
            </a:lvl1pPr>
          </a:lstStyle>
          <a:p>
            <a:pPr>
              <a:defRPr/>
            </a:pPr>
            <a:fld id="{3B7C091C-04F0-4F14-A369-634CA1031A83}" type="slidenum">
              <a:rPr lang="zh-CN" altLang="en-US"/>
              <a:pPr>
                <a:defRPr/>
              </a:pPr>
              <a:t>‹#›</a:t>
            </a:fld>
            <a:endParaRPr lang="en-US" altLang="zh-CN"/>
          </a:p>
        </p:txBody>
      </p:sp>
    </p:spTree>
    <p:extLst>
      <p:ext uri="{BB962C8B-B14F-4D97-AF65-F5344CB8AC3E}">
        <p14:creationId xmlns:p14="http://schemas.microsoft.com/office/powerpoint/2010/main" val="39597857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63294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50050" y="115888"/>
            <a:ext cx="2165350" cy="640873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50825" y="115888"/>
            <a:ext cx="6346825" cy="640873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174481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250825" y="115888"/>
            <a:ext cx="8664575" cy="563562"/>
          </a:xfrm>
        </p:spPr>
        <p:txBody>
          <a:bodyPr/>
          <a:lstStyle/>
          <a:p>
            <a:r>
              <a:rPr lang="zh-CN" altLang="en-US"/>
              <a:t>单击此处编辑母版标题样式</a:t>
            </a:r>
          </a:p>
        </p:txBody>
      </p:sp>
      <p:sp>
        <p:nvSpPr>
          <p:cNvPr id="3" name="文本占位符 2"/>
          <p:cNvSpPr>
            <a:spLocks noGrp="1"/>
          </p:cNvSpPr>
          <p:nvPr>
            <p:ph type="body" sz="half" idx="1"/>
          </p:nvPr>
        </p:nvSpPr>
        <p:spPr>
          <a:xfrm>
            <a:off x="323850" y="836613"/>
            <a:ext cx="4171950" cy="56880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4648200" y="836613"/>
            <a:ext cx="4171950" cy="5688012"/>
          </a:xfrm>
        </p:spPr>
        <p:txBody>
          <a:bodyPr/>
          <a:lstStyle/>
          <a:p>
            <a:pPr lvl="0"/>
            <a:endParaRPr lang="zh-CN" altLang="en-US" noProof="0"/>
          </a:p>
        </p:txBody>
      </p:sp>
    </p:spTree>
    <p:extLst>
      <p:ext uri="{BB962C8B-B14F-4D97-AF65-F5344CB8AC3E}">
        <p14:creationId xmlns:p14="http://schemas.microsoft.com/office/powerpoint/2010/main" val="35811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56260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802078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23850" y="836613"/>
            <a:ext cx="4171950" cy="56880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836613"/>
            <a:ext cx="4171950" cy="56880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680839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567514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930101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6615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457007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809235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solidFill>
          <a:schemeClr val="bg1"/>
        </a:solidFill>
        <a:effectLst/>
      </p:bgPr>
    </p:bg>
    <p:spTree>
      <p:nvGrpSpPr>
        <p:cNvPr id="1" name=""/>
        <p:cNvGrpSpPr/>
        <p:nvPr/>
      </p:nvGrpSpPr>
      <p:grpSpPr>
        <a:xfrm>
          <a:off x="0" y="0"/>
          <a:ext cx="0" cy="0"/>
          <a:chOff x="0" y="0"/>
          <a:chExt cx="0" cy="0"/>
        </a:xfrm>
      </p:grpSpPr>
      <p:sp>
        <p:nvSpPr>
          <p:cNvPr id="1026" name="Rectangle 55">
            <a:extLst>
              <a:ext uri="{FF2B5EF4-FFF2-40B4-BE49-F238E27FC236}">
                <a16:creationId xmlns:a16="http://schemas.microsoft.com/office/drawing/2014/main" id="{5F7B11C6-8BB4-430E-9A24-4782B3984C3A}"/>
              </a:ext>
            </a:extLst>
          </p:cNvPr>
          <p:cNvSpPr>
            <a:spLocks noChangeArrowheads="1"/>
          </p:cNvSpPr>
          <p:nvPr/>
        </p:nvSpPr>
        <p:spPr bwMode="white">
          <a:xfrm>
            <a:off x="6740525" y="6613525"/>
            <a:ext cx="958850" cy="69850"/>
          </a:xfrm>
          <a:prstGeom prst="rect">
            <a:avLst/>
          </a:prstGeom>
          <a:solidFill>
            <a:schemeClr val="bg1"/>
          </a:solidFill>
          <a:ln>
            <a:noFill/>
          </a:ln>
          <a:effectLst/>
          <a:extLst/>
        </p:spPr>
        <p:txBody>
          <a:bodyPr wrap="none" anchor="ctr"/>
          <a:lstStyle>
            <a:lvl1pPr>
              <a:defRPr sz="2800" b="1">
                <a:solidFill>
                  <a:srgbClr val="000066"/>
                </a:solidFill>
                <a:latin typeface="Times New Roman" pitchFamily="18" charset="0"/>
                <a:ea typeface="楷体_GB2312" pitchFamily="49" charset="-122"/>
              </a:defRPr>
            </a:lvl1pPr>
            <a:lvl2pPr marL="742950" indent="-285750">
              <a:defRPr sz="2800" b="1">
                <a:solidFill>
                  <a:srgbClr val="000066"/>
                </a:solidFill>
                <a:latin typeface="Times New Roman" pitchFamily="18" charset="0"/>
                <a:ea typeface="楷体_GB2312" pitchFamily="49" charset="-122"/>
              </a:defRPr>
            </a:lvl2pPr>
            <a:lvl3pPr marL="1143000" indent="-228600">
              <a:defRPr sz="2800" b="1">
                <a:solidFill>
                  <a:srgbClr val="000066"/>
                </a:solidFill>
                <a:latin typeface="Times New Roman" pitchFamily="18" charset="0"/>
                <a:ea typeface="楷体_GB2312" pitchFamily="49" charset="-122"/>
              </a:defRPr>
            </a:lvl3pPr>
            <a:lvl4pPr marL="1600200" indent="-228600">
              <a:defRPr sz="2800" b="1">
                <a:solidFill>
                  <a:srgbClr val="000066"/>
                </a:solidFill>
                <a:latin typeface="Times New Roman" pitchFamily="18" charset="0"/>
                <a:ea typeface="楷体_GB2312" pitchFamily="49" charset="-122"/>
              </a:defRPr>
            </a:lvl4pPr>
            <a:lvl5pPr marL="2057400" indent="-228600">
              <a:defRPr sz="2800" b="1">
                <a:solidFill>
                  <a:srgbClr val="000066"/>
                </a:solidFill>
                <a:latin typeface="Times New Roman"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itchFamily="18" charset="0"/>
                <a:ea typeface="楷体_GB2312" pitchFamily="49" charset="-122"/>
              </a:defRPr>
            </a:lvl9pPr>
          </a:lstStyle>
          <a:p>
            <a:pPr algn="ctr">
              <a:defRPr/>
            </a:pPr>
            <a:endParaRPr lang="zh-CN" altLang="en-US"/>
          </a:p>
        </p:txBody>
      </p:sp>
      <p:sp>
        <p:nvSpPr>
          <p:cNvPr id="1027" name="Rectangle 2">
            <a:extLst>
              <a:ext uri="{FF2B5EF4-FFF2-40B4-BE49-F238E27FC236}">
                <a16:creationId xmlns:a16="http://schemas.microsoft.com/office/drawing/2014/main" id="{732EE891-D7E6-4599-AF86-CC072863231B}"/>
              </a:ext>
            </a:extLst>
          </p:cNvPr>
          <p:cNvSpPr>
            <a:spLocks noGrp="1" noChangeArrowheads="1"/>
          </p:cNvSpPr>
          <p:nvPr>
            <p:ph type="title"/>
          </p:nvPr>
        </p:nvSpPr>
        <p:spPr bwMode="black">
          <a:xfrm>
            <a:off x="250825" y="115888"/>
            <a:ext cx="866457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Rectangle 80">
            <a:extLst>
              <a:ext uri="{FF2B5EF4-FFF2-40B4-BE49-F238E27FC236}">
                <a16:creationId xmlns:a16="http://schemas.microsoft.com/office/drawing/2014/main" id="{FE623005-5210-4BDE-887D-1784A242193D}"/>
              </a:ext>
            </a:extLst>
          </p:cNvPr>
          <p:cNvSpPr>
            <a:spLocks noChangeArrowheads="1"/>
          </p:cNvSpPr>
          <p:nvPr/>
        </p:nvSpPr>
        <p:spPr bwMode="auto">
          <a:xfrm>
            <a:off x="228600" y="762000"/>
            <a:ext cx="8686800" cy="5848350"/>
          </a:xfrm>
          <a:prstGeom prst="rect">
            <a:avLst/>
          </a:prstGeom>
          <a:solidFill>
            <a:schemeClr val="bg1"/>
          </a:solidFill>
          <a:ln w="38100">
            <a:solidFill>
              <a:schemeClr val="tx1"/>
            </a:solidFill>
            <a:miter lim="800000"/>
            <a:headEnd/>
            <a:tailEnd/>
          </a:ln>
          <a:effectLst/>
          <a:extLst/>
        </p:spPr>
        <p:txBody>
          <a:bodyPr wrap="none" anchor="ctr"/>
          <a:lstStyle>
            <a:lvl1pPr>
              <a:defRPr sz="2800" b="1">
                <a:solidFill>
                  <a:srgbClr val="000066"/>
                </a:solidFill>
                <a:latin typeface="Times New Roman" pitchFamily="18" charset="0"/>
                <a:ea typeface="楷体_GB2312" pitchFamily="49" charset="-122"/>
              </a:defRPr>
            </a:lvl1pPr>
            <a:lvl2pPr marL="742950" indent="-285750">
              <a:defRPr sz="2800" b="1">
                <a:solidFill>
                  <a:srgbClr val="000066"/>
                </a:solidFill>
                <a:latin typeface="Times New Roman" pitchFamily="18" charset="0"/>
                <a:ea typeface="楷体_GB2312" pitchFamily="49" charset="-122"/>
              </a:defRPr>
            </a:lvl2pPr>
            <a:lvl3pPr marL="1143000" indent="-228600">
              <a:defRPr sz="2800" b="1">
                <a:solidFill>
                  <a:srgbClr val="000066"/>
                </a:solidFill>
                <a:latin typeface="Times New Roman" pitchFamily="18" charset="0"/>
                <a:ea typeface="楷体_GB2312" pitchFamily="49" charset="-122"/>
              </a:defRPr>
            </a:lvl3pPr>
            <a:lvl4pPr marL="1600200" indent="-228600">
              <a:defRPr sz="2800" b="1">
                <a:solidFill>
                  <a:srgbClr val="000066"/>
                </a:solidFill>
                <a:latin typeface="Times New Roman" pitchFamily="18" charset="0"/>
                <a:ea typeface="楷体_GB2312" pitchFamily="49" charset="-122"/>
              </a:defRPr>
            </a:lvl4pPr>
            <a:lvl5pPr marL="2057400" indent="-228600">
              <a:defRPr sz="2800" b="1">
                <a:solidFill>
                  <a:srgbClr val="000066"/>
                </a:solidFill>
                <a:latin typeface="Times New Roman" pitchFamily="18" charset="0"/>
                <a:ea typeface="楷体_GB2312" pitchFamily="49" charset="-122"/>
              </a:defRPr>
            </a:lvl5pPr>
            <a:lvl6pPr marL="2514600" indent="-228600" algn="ctr" eaLnBrk="0" fontAlgn="base" hangingPunct="0">
              <a:spcBef>
                <a:spcPct val="0"/>
              </a:spcBef>
              <a:spcAft>
                <a:spcPct val="0"/>
              </a:spcAft>
              <a:defRPr sz="2800" b="1">
                <a:solidFill>
                  <a:srgbClr val="000066"/>
                </a:solidFill>
                <a:latin typeface="Times New Roman" pitchFamily="18" charset="0"/>
                <a:ea typeface="楷体_GB2312" pitchFamily="49" charset="-122"/>
              </a:defRPr>
            </a:lvl6pPr>
            <a:lvl7pPr marL="2971800" indent="-228600" algn="ctr" eaLnBrk="0" fontAlgn="base" hangingPunct="0">
              <a:spcBef>
                <a:spcPct val="0"/>
              </a:spcBef>
              <a:spcAft>
                <a:spcPct val="0"/>
              </a:spcAft>
              <a:defRPr sz="2800" b="1">
                <a:solidFill>
                  <a:srgbClr val="000066"/>
                </a:solidFill>
                <a:latin typeface="Times New Roman" pitchFamily="18" charset="0"/>
                <a:ea typeface="楷体_GB2312" pitchFamily="49" charset="-122"/>
              </a:defRPr>
            </a:lvl7pPr>
            <a:lvl8pPr marL="3429000" indent="-228600" algn="ctr" eaLnBrk="0" fontAlgn="base" hangingPunct="0">
              <a:spcBef>
                <a:spcPct val="0"/>
              </a:spcBef>
              <a:spcAft>
                <a:spcPct val="0"/>
              </a:spcAft>
              <a:defRPr sz="2800" b="1">
                <a:solidFill>
                  <a:srgbClr val="000066"/>
                </a:solidFill>
                <a:latin typeface="Times New Roman" pitchFamily="18" charset="0"/>
                <a:ea typeface="楷体_GB2312" pitchFamily="49" charset="-122"/>
              </a:defRPr>
            </a:lvl8pPr>
            <a:lvl9pPr marL="3886200" indent="-228600" algn="ctr" eaLnBrk="0" fontAlgn="base" hangingPunct="0">
              <a:spcBef>
                <a:spcPct val="0"/>
              </a:spcBef>
              <a:spcAft>
                <a:spcPct val="0"/>
              </a:spcAft>
              <a:defRPr sz="2800" b="1">
                <a:solidFill>
                  <a:srgbClr val="000066"/>
                </a:solidFill>
                <a:latin typeface="Times New Roman" pitchFamily="18" charset="0"/>
                <a:ea typeface="楷体_GB2312" pitchFamily="49" charset="-122"/>
              </a:defRPr>
            </a:lvl9pPr>
          </a:lstStyle>
          <a:p>
            <a:pPr algn="ctr">
              <a:defRPr/>
            </a:pPr>
            <a:endParaRPr lang="zh-CN" altLang="en-US"/>
          </a:p>
        </p:txBody>
      </p:sp>
      <p:sp>
        <p:nvSpPr>
          <p:cNvPr id="1029" name="Rectangle 81">
            <a:extLst>
              <a:ext uri="{FF2B5EF4-FFF2-40B4-BE49-F238E27FC236}">
                <a16:creationId xmlns:a16="http://schemas.microsoft.com/office/drawing/2014/main" id="{66343854-4757-4169-9074-E86C60691A83}"/>
              </a:ext>
            </a:extLst>
          </p:cNvPr>
          <p:cNvSpPr>
            <a:spLocks noGrp="1" noChangeArrowheads="1"/>
          </p:cNvSpPr>
          <p:nvPr>
            <p:ph type="body" idx="1"/>
          </p:nvPr>
        </p:nvSpPr>
        <p:spPr bwMode="gray">
          <a:xfrm>
            <a:off x="323850" y="836613"/>
            <a:ext cx="8496300" cy="568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 单击此处编辑母版文本样式</a:t>
            </a:r>
          </a:p>
          <a:p>
            <a:pPr lvl="1"/>
            <a:r>
              <a:rPr lang="zh-CN" altLang="en-US"/>
              <a:t> 第二级</a:t>
            </a:r>
          </a:p>
          <a:p>
            <a:pPr lvl="2"/>
            <a:r>
              <a:rPr lang="zh-CN" altLang="en-US"/>
              <a:t>第三级</a:t>
            </a:r>
          </a:p>
        </p:txBody>
      </p:sp>
      <p:pic>
        <p:nvPicPr>
          <p:cNvPr id="1030" name="Picture 86" descr="校徽">
            <a:extLst>
              <a:ext uri="{FF2B5EF4-FFF2-40B4-BE49-F238E27FC236}">
                <a16:creationId xmlns:a16="http://schemas.microsoft.com/office/drawing/2014/main" id="{BC134078-3188-4984-8A2D-E5CF32BC35D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208963" y="5913438"/>
            <a:ext cx="900112"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87" descr="Screen-shot-2010-11-13-at-19_30_06">
            <a:extLst>
              <a:ext uri="{FF2B5EF4-FFF2-40B4-BE49-F238E27FC236}">
                <a16:creationId xmlns:a16="http://schemas.microsoft.com/office/drawing/2014/main" id="{C0310FF7-8CAF-445C-B2E1-880ECAF9D4A8}"/>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5918200"/>
            <a:ext cx="97155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28" r:id="rId1"/>
    <p:sldLayoutId id="2147484117" r:id="rId2"/>
    <p:sldLayoutId id="2147484118" r:id="rId3"/>
    <p:sldLayoutId id="2147484119" r:id="rId4"/>
    <p:sldLayoutId id="2147484120" r:id="rId5"/>
    <p:sldLayoutId id="2147484121" r:id="rId6"/>
    <p:sldLayoutId id="2147484122" r:id="rId7"/>
    <p:sldLayoutId id="2147484123" r:id="rId8"/>
    <p:sldLayoutId id="2147484124" r:id="rId9"/>
    <p:sldLayoutId id="2147484125" r:id="rId10"/>
    <p:sldLayoutId id="2147484126" r:id="rId11"/>
    <p:sldLayoutId id="2147484127" r:id="rId12"/>
  </p:sldLayoutIdLst>
  <p:txStyles>
    <p:titleStyle>
      <a:lvl1pPr algn="ctr" rtl="0" eaLnBrk="0" fontAlgn="base" hangingPunct="0">
        <a:spcBef>
          <a:spcPct val="0"/>
        </a:spcBef>
        <a:spcAft>
          <a:spcPct val="0"/>
        </a:spcAft>
        <a:defRPr sz="3200" b="1">
          <a:solidFill>
            <a:srgbClr val="000000"/>
          </a:solidFill>
          <a:latin typeface="+mj-lt"/>
          <a:ea typeface="+mj-ea"/>
          <a:cs typeface="+mj-cs"/>
        </a:defRPr>
      </a:lvl1pPr>
      <a:lvl2pPr algn="ctr" rtl="0" eaLnBrk="0" fontAlgn="base" hangingPunct="0">
        <a:spcBef>
          <a:spcPct val="0"/>
        </a:spcBef>
        <a:spcAft>
          <a:spcPct val="0"/>
        </a:spcAft>
        <a:defRPr sz="3200" b="1">
          <a:solidFill>
            <a:srgbClr val="000000"/>
          </a:solidFill>
          <a:latin typeface="Verdana" pitchFamily="34" charset="0"/>
          <a:ea typeface="微软雅黑" pitchFamily="34" charset="-122"/>
        </a:defRPr>
      </a:lvl2pPr>
      <a:lvl3pPr algn="ctr" rtl="0" eaLnBrk="0" fontAlgn="base" hangingPunct="0">
        <a:spcBef>
          <a:spcPct val="0"/>
        </a:spcBef>
        <a:spcAft>
          <a:spcPct val="0"/>
        </a:spcAft>
        <a:defRPr sz="3200" b="1">
          <a:solidFill>
            <a:srgbClr val="000000"/>
          </a:solidFill>
          <a:latin typeface="Verdana" pitchFamily="34" charset="0"/>
          <a:ea typeface="微软雅黑" pitchFamily="34" charset="-122"/>
        </a:defRPr>
      </a:lvl3pPr>
      <a:lvl4pPr algn="ctr" rtl="0" eaLnBrk="0" fontAlgn="base" hangingPunct="0">
        <a:spcBef>
          <a:spcPct val="0"/>
        </a:spcBef>
        <a:spcAft>
          <a:spcPct val="0"/>
        </a:spcAft>
        <a:defRPr sz="3200" b="1">
          <a:solidFill>
            <a:srgbClr val="000000"/>
          </a:solidFill>
          <a:latin typeface="Verdana" pitchFamily="34" charset="0"/>
          <a:ea typeface="微软雅黑" pitchFamily="34" charset="-122"/>
        </a:defRPr>
      </a:lvl4pPr>
      <a:lvl5pPr algn="ctr" rtl="0" eaLnBrk="0" fontAlgn="base" hangingPunct="0">
        <a:spcBef>
          <a:spcPct val="0"/>
        </a:spcBef>
        <a:spcAft>
          <a:spcPct val="0"/>
        </a:spcAft>
        <a:defRPr sz="3200" b="1">
          <a:solidFill>
            <a:srgbClr val="000000"/>
          </a:solidFill>
          <a:latin typeface="Verdana" pitchFamily="34" charset="0"/>
          <a:ea typeface="微软雅黑" pitchFamily="34" charset="-122"/>
        </a:defRPr>
      </a:lvl5pPr>
      <a:lvl6pPr marL="457200" algn="ctr" rtl="0" fontAlgn="base">
        <a:spcBef>
          <a:spcPct val="0"/>
        </a:spcBef>
        <a:spcAft>
          <a:spcPct val="0"/>
        </a:spcAft>
        <a:defRPr sz="3200" b="1">
          <a:solidFill>
            <a:srgbClr val="000000"/>
          </a:solidFill>
          <a:latin typeface="Verdana" pitchFamily="34" charset="0"/>
          <a:ea typeface="微软雅黑" pitchFamily="34" charset="-122"/>
        </a:defRPr>
      </a:lvl6pPr>
      <a:lvl7pPr marL="914400" algn="ctr" rtl="0" fontAlgn="base">
        <a:spcBef>
          <a:spcPct val="0"/>
        </a:spcBef>
        <a:spcAft>
          <a:spcPct val="0"/>
        </a:spcAft>
        <a:defRPr sz="3200" b="1">
          <a:solidFill>
            <a:srgbClr val="000000"/>
          </a:solidFill>
          <a:latin typeface="Verdana" pitchFamily="34" charset="0"/>
          <a:ea typeface="微软雅黑" pitchFamily="34" charset="-122"/>
        </a:defRPr>
      </a:lvl7pPr>
      <a:lvl8pPr marL="1371600" algn="ctr" rtl="0" fontAlgn="base">
        <a:spcBef>
          <a:spcPct val="0"/>
        </a:spcBef>
        <a:spcAft>
          <a:spcPct val="0"/>
        </a:spcAft>
        <a:defRPr sz="3200" b="1">
          <a:solidFill>
            <a:srgbClr val="000000"/>
          </a:solidFill>
          <a:latin typeface="Verdana" pitchFamily="34" charset="0"/>
          <a:ea typeface="微软雅黑" pitchFamily="34" charset="-122"/>
        </a:defRPr>
      </a:lvl8pPr>
      <a:lvl9pPr marL="1828800" algn="ctr" rtl="0" fontAlgn="base">
        <a:spcBef>
          <a:spcPct val="0"/>
        </a:spcBef>
        <a:spcAft>
          <a:spcPct val="0"/>
        </a:spcAft>
        <a:defRPr sz="3200" b="1">
          <a:solidFill>
            <a:srgbClr val="000000"/>
          </a:solidFill>
          <a:latin typeface="Verdana" pitchFamily="34" charset="0"/>
          <a:ea typeface="微软雅黑" pitchFamily="34" charset="-122"/>
        </a:defRPr>
      </a:lvl9pPr>
    </p:titleStyle>
    <p:bodyStyle>
      <a:lvl1pPr marL="342900" indent="-342900" algn="l" rtl="0" eaLnBrk="0" fontAlgn="base" hangingPunct="0">
        <a:lnSpc>
          <a:spcPct val="150000"/>
        </a:lnSpc>
        <a:spcBef>
          <a:spcPct val="20000"/>
        </a:spcBef>
        <a:spcAft>
          <a:spcPct val="0"/>
        </a:spcAft>
        <a:buClr>
          <a:srgbClr val="000000"/>
        </a:buClr>
        <a:buFont typeface="Wingdings 2" panose="05020102010507070707" pitchFamily="18" charset="2"/>
        <a:buChar char="d"/>
        <a:defRPr sz="3200" b="1">
          <a:solidFill>
            <a:srgbClr val="000000"/>
          </a:solidFill>
          <a:latin typeface="+mn-lt"/>
          <a:ea typeface="+mn-ea"/>
          <a:cs typeface="+mn-cs"/>
        </a:defRPr>
      </a:lvl1pPr>
      <a:lvl2pPr marL="742950" indent="-285750" algn="l" rtl="0" eaLnBrk="0" fontAlgn="base" hangingPunct="0">
        <a:lnSpc>
          <a:spcPct val="150000"/>
        </a:lnSpc>
        <a:spcBef>
          <a:spcPct val="20000"/>
        </a:spcBef>
        <a:spcAft>
          <a:spcPct val="0"/>
        </a:spcAft>
        <a:buClr>
          <a:srgbClr val="000000"/>
        </a:buClr>
        <a:buFont typeface="Wingdings 2" panose="05020102010507070707" pitchFamily="18" charset="2"/>
        <a:buChar char="è"/>
        <a:defRPr sz="2800" b="1">
          <a:solidFill>
            <a:srgbClr val="000000"/>
          </a:solidFill>
          <a:latin typeface="+mn-lt"/>
          <a:ea typeface="+mn-ea"/>
        </a:defRPr>
      </a:lvl2pPr>
      <a:lvl3pPr marL="1143000" indent="-228600" algn="l" rtl="0" eaLnBrk="0" fontAlgn="base" hangingPunct="0">
        <a:lnSpc>
          <a:spcPct val="150000"/>
        </a:lnSpc>
        <a:spcBef>
          <a:spcPct val="20000"/>
        </a:spcBef>
        <a:spcAft>
          <a:spcPct val="0"/>
        </a:spcAft>
        <a:buClr>
          <a:srgbClr val="000000"/>
        </a:buClr>
        <a:buFont typeface="Wingdings 2" panose="05020102010507070707" pitchFamily="18" charset="2"/>
        <a:buChar char="í"/>
        <a:defRPr sz="2400" b="1">
          <a:solidFill>
            <a:srgbClr val="000000"/>
          </a:solidFill>
          <a:latin typeface="Arial" charset="0"/>
          <a:ea typeface="+mn-ea"/>
        </a:defRPr>
      </a:lvl3pPr>
      <a:lvl4pPr marL="1600200" indent="-228600" algn="l" rtl="0" eaLnBrk="0" fontAlgn="base" hangingPunct="0">
        <a:spcBef>
          <a:spcPct val="20000"/>
        </a:spcBef>
        <a:spcAft>
          <a:spcPct val="0"/>
        </a:spcAft>
        <a:buChar char="–"/>
        <a:defRPr sz="2000">
          <a:solidFill>
            <a:schemeClr val="tx1"/>
          </a:solidFill>
          <a:latin typeface="Arial" charset="0"/>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Arial" charset="0"/>
          <a:ea typeface="宋体" pitchFamily="2" charset="-122"/>
        </a:defRPr>
      </a:lvl5pPr>
      <a:lvl6pPr marL="2514600" indent="-228600" algn="l" rtl="0" fontAlgn="base">
        <a:spcBef>
          <a:spcPct val="20000"/>
        </a:spcBef>
        <a:spcAft>
          <a:spcPct val="0"/>
        </a:spcAft>
        <a:buChar char="»"/>
        <a:defRPr sz="2000">
          <a:solidFill>
            <a:schemeClr val="tx1"/>
          </a:solidFill>
          <a:latin typeface="Arial" charset="0"/>
          <a:ea typeface="宋体" pitchFamily="2" charset="-122"/>
        </a:defRPr>
      </a:lvl6pPr>
      <a:lvl7pPr marL="2971800" indent="-228600" algn="l" rtl="0" fontAlgn="base">
        <a:spcBef>
          <a:spcPct val="20000"/>
        </a:spcBef>
        <a:spcAft>
          <a:spcPct val="0"/>
        </a:spcAft>
        <a:buChar char="»"/>
        <a:defRPr sz="2000">
          <a:solidFill>
            <a:schemeClr val="tx1"/>
          </a:solidFill>
          <a:latin typeface="Arial" charset="0"/>
          <a:ea typeface="宋体" pitchFamily="2" charset="-122"/>
        </a:defRPr>
      </a:lvl7pPr>
      <a:lvl8pPr marL="3429000" indent="-228600" algn="l" rtl="0" fontAlgn="base">
        <a:spcBef>
          <a:spcPct val="20000"/>
        </a:spcBef>
        <a:spcAft>
          <a:spcPct val="0"/>
        </a:spcAft>
        <a:buChar char="»"/>
        <a:defRPr sz="2000">
          <a:solidFill>
            <a:schemeClr val="tx1"/>
          </a:solidFill>
          <a:latin typeface="Arial" charset="0"/>
          <a:ea typeface="宋体" pitchFamily="2" charset="-122"/>
        </a:defRPr>
      </a:lvl8pPr>
      <a:lvl9pPr marL="3886200" indent="-228600" algn="l" rtl="0" fontAlgn="base">
        <a:spcBef>
          <a:spcPct val="20000"/>
        </a:spcBef>
        <a:spcAft>
          <a:spcPct val="0"/>
        </a:spcAft>
        <a:buChar char="»"/>
        <a:defRPr sz="2000">
          <a:solidFill>
            <a:schemeClr val="tx1"/>
          </a:solidFill>
          <a:latin typeface="Arial" charset="0"/>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6338" name="Rectangle 2">
            <a:extLst>
              <a:ext uri="{FF2B5EF4-FFF2-40B4-BE49-F238E27FC236}">
                <a16:creationId xmlns:a16="http://schemas.microsoft.com/office/drawing/2014/main" id="{31812822-81C4-442B-B2FE-C5319C50B550}"/>
              </a:ext>
            </a:extLst>
          </p:cNvPr>
          <p:cNvSpPr>
            <a:spLocks noGrp="1" noChangeArrowheads="1"/>
          </p:cNvSpPr>
          <p:nvPr>
            <p:ph type="ctrTitle"/>
          </p:nvPr>
        </p:nvSpPr>
        <p:spPr>
          <a:xfrm>
            <a:off x="692150" y="1339850"/>
            <a:ext cx="6040438" cy="1944688"/>
          </a:xfrm>
        </p:spPr>
        <p:txBody>
          <a:bodyPr/>
          <a:lstStyle/>
          <a:p>
            <a:pPr algn="ctr" eaLnBrk="1" hangingPunct="1">
              <a:lnSpc>
                <a:spcPct val="150000"/>
              </a:lnSpc>
            </a:pPr>
            <a:r>
              <a:rPr lang="zh-CN" altLang="en-US" sz="5400">
                <a:ea typeface="微软雅黑" panose="020B0503020204020204" pitchFamily="34" charset="-122"/>
              </a:rPr>
              <a:t>网络计算模式</a:t>
            </a:r>
            <a:endParaRPr lang="en-US" altLang="zh-CN" sz="3600">
              <a:ea typeface="微软雅黑" panose="020B0503020204020204" pitchFamily="34" charset="-122"/>
            </a:endParaRPr>
          </a:p>
        </p:txBody>
      </p:sp>
      <p:sp>
        <p:nvSpPr>
          <p:cNvPr id="5123" name="Text Box 3">
            <a:extLst>
              <a:ext uri="{FF2B5EF4-FFF2-40B4-BE49-F238E27FC236}">
                <a16:creationId xmlns:a16="http://schemas.microsoft.com/office/drawing/2014/main" id="{A5EA4B84-28E3-4B6A-B2B6-A394E1616046}"/>
              </a:ext>
            </a:extLst>
          </p:cNvPr>
          <p:cNvSpPr txBox="1">
            <a:spLocks noChangeArrowheads="1"/>
          </p:cNvSpPr>
          <p:nvPr/>
        </p:nvSpPr>
        <p:spPr bwMode="gray">
          <a:xfrm>
            <a:off x="292100" y="609600"/>
            <a:ext cx="3352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400" i="1">
                <a:solidFill>
                  <a:schemeClr val="bg1"/>
                </a:solidFill>
                <a:latin typeface="Arial" panose="020B0604020202020204" pitchFamily="34" charset="0"/>
                <a:ea typeface="宋体" panose="02010600030101010101" pitchFamily="2" charset="-122"/>
              </a:rPr>
              <a:t>Add your company slogan </a:t>
            </a:r>
          </a:p>
        </p:txBody>
      </p:sp>
      <p:sp>
        <p:nvSpPr>
          <p:cNvPr id="1166340" name="副标题 2">
            <a:extLst>
              <a:ext uri="{FF2B5EF4-FFF2-40B4-BE49-F238E27FC236}">
                <a16:creationId xmlns:a16="http://schemas.microsoft.com/office/drawing/2014/main" id="{ED425EC9-C2C6-4D08-8077-49761436FE59}"/>
              </a:ext>
            </a:extLst>
          </p:cNvPr>
          <p:cNvSpPr>
            <a:spLocks/>
          </p:cNvSpPr>
          <p:nvPr/>
        </p:nvSpPr>
        <p:spPr bwMode="auto">
          <a:xfrm>
            <a:off x="539750" y="3860800"/>
            <a:ext cx="6337300" cy="130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buFont typeface="Wingdings 2" panose="05020102010507070707" pitchFamily="18" charset="2"/>
              <a:buNone/>
            </a:pPr>
            <a:r>
              <a:rPr lang="zh-CN" altLang="en-US" sz="4800">
                <a:solidFill>
                  <a:schemeClr val="tx1"/>
                </a:solidFill>
                <a:latin typeface="隶书" panose="02010509060101010101" pitchFamily="49" charset="-122"/>
                <a:ea typeface="隶书" panose="02010509060101010101" pitchFamily="49" charset="-122"/>
              </a:rPr>
              <a:t>丁 熠  </a:t>
            </a:r>
          </a:p>
          <a:p>
            <a:pPr algn="ctr" eaLnBrk="1" hangingPunct="1">
              <a:buFont typeface="Wingdings 2" panose="05020102010507070707" pitchFamily="18" charset="2"/>
              <a:buNone/>
            </a:pPr>
            <a:r>
              <a:rPr lang="zh-CN" altLang="en-US" sz="2800">
                <a:solidFill>
                  <a:schemeClr val="tx1"/>
                </a:solidFill>
              </a:rPr>
              <a:t>电子科技大学信息与软件工程学院</a:t>
            </a:r>
          </a:p>
        </p:txBody>
      </p:sp>
    </p:spTree>
  </p:cSld>
  <p:clrMapOvr>
    <a:masterClrMapping/>
  </p:clrMapOvr>
  <p:transition advTm="13953"/>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66338"/>
                                        </p:tgtEl>
                                        <p:attrNameLst>
                                          <p:attrName>style.visibility</p:attrName>
                                        </p:attrNameLst>
                                      </p:cBhvr>
                                      <p:to>
                                        <p:strVal val="visible"/>
                                      </p:to>
                                    </p:set>
                                    <p:animEffect transition="in" filter="wipe(up)">
                                      <p:cBhvr>
                                        <p:cTn id="7" dur="500"/>
                                        <p:tgtEl>
                                          <p:spTgt spid="116633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66340">
                                            <p:txEl>
                                              <p:pRg st="0" end="0"/>
                                            </p:txEl>
                                          </p:spTgt>
                                        </p:tgtEl>
                                        <p:attrNameLst>
                                          <p:attrName>style.visibility</p:attrName>
                                        </p:attrNameLst>
                                      </p:cBhvr>
                                      <p:to>
                                        <p:strVal val="visible"/>
                                      </p:to>
                                    </p:set>
                                    <p:animEffect transition="in" filter="wipe(left)">
                                      <p:cBhvr>
                                        <p:cTn id="10" dur="500"/>
                                        <p:tgtEl>
                                          <p:spTgt spid="1166340">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166340">
                                            <p:txEl>
                                              <p:pRg st="1" end="1"/>
                                            </p:txEl>
                                          </p:spTgt>
                                        </p:tgtEl>
                                        <p:attrNameLst>
                                          <p:attrName>style.visibility</p:attrName>
                                        </p:attrNameLst>
                                      </p:cBhvr>
                                      <p:to>
                                        <p:strVal val="visible"/>
                                      </p:to>
                                    </p:set>
                                    <p:animEffect transition="in" filter="wipe(left)">
                                      <p:cBhvr>
                                        <p:cTn id="13" dur="500"/>
                                        <p:tgtEl>
                                          <p:spTgt spid="116634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6338" grpId="0"/>
      <p:bldP spid="1166340"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a:extLst>
              <a:ext uri="{FF2B5EF4-FFF2-40B4-BE49-F238E27FC236}">
                <a16:creationId xmlns:a16="http://schemas.microsoft.com/office/drawing/2014/main" id="{AB625C84-6CF5-4C06-B6EF-EFF038EDA110}"/>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defRPr/>
            </a:pPr>
            <a:r>
              <a:rPr lang="zh-CN" altLang="en-US" sz="2800" b="0" dirty="0"/>
              <a:t> </a:t>
            </a:r>
            <a:r>
              <a:rPr lang="zh-CN" altLang="en-US" sz="2800" dirty="0"/>
              <a:t>网格计算定义</a:t>
            </a:r>
          </a:p>
          <a:p>
            <a:pPr lvl="1" eaLnBrk="1" hangingPunct="1">
              <a:spcBef>
                <a:spcPct val="0"/>
              </a:spcBef>
              <a:defRPr/>
            </a:pPr>
            <a:r>
              <a:rPr lang="zh-CN" altLang="en-US" sz="2000" dirty="0"/>
              <a:t>定义：</a:t>
            </a:r>
            <a:r>
              <a:rPr lang="zh-CN" altLang="zh-CN" sz="2000" b="0" dirty="0"/>
              <a:t>网格</a:t>
            </a:r>
            <a:r>
              <a:rPr lang="zh-CN" altLang="en-US" sz="2000" b="0" dirty="0"/>
              <a:t>计算是动态多机构虚拟组织中的一个协调的共享资源和解决问题的过程（</a:t>
            </a:r>
            <a:r>
              <a:rPr lang="en-US" altLang="zh-CN" sz="2000" b="0" dirty="0"/>
              <a:t>Ian Foster</a:t>
            </a:r>
            <a:r>
              <a:rPr lang="zh-CN" altLang="en-US" sz="2000" b="0" dirty="0"/>
              <a:t>定义）。</a:t>
            </a:r>
            <a:endParaRPr lang="en-US" altLang="zh-CN" sz="2000" b="0" dirty="0"/>
          </a:p>
          <a:p>
            <a:pPr lvl="1" eaLnBrk="1" hangingPunct="1">
              <a:spcBef>
                <a:spcPct val="0"/>
              </a:spcBef>
              <a:defRPr/>
            </a:pPr>
            <a:r>
              <a:rPr lang="zh-CN" altLang="en-US" sz="2000" dirty="0"/>
              <a:t>网格必须满足三个条件：</a:t>
            </a:r>
            <a:r>
              <a:rPr lang="zh-CN" altLang="en-US" sz="2000" b="0" dirty="0"/>
              <a:t>  </a:t>
            </a:r>
            <a:endParaRPr lang="en-US" altLang="zh-CN" sz="2000" b="0" dirty="0"/>
          </a:p>
          <a:p>
            <a:pPr marL="1137150" lvl="1" indent="-342900" eaLnBrk="1" hangingPunct="1">
              <a:spcBef>
                <a:spcPct val="0"/>
              </a:spcBef>
              <a:buFont typeface="Wingdings" panose="05000000000000000000" pitchFamily="2" charset="2"/>
              <a:buChar char="l"/>
              <a:defRPr/>
            </a:pPr>
            <a:r>
              <a:rPr lang="zh-CN" altLang="en-US" sz="2000" b="0" dirty="0"/>
              <a:t>在非集中控制环境下协同使用资源；</a:t>
            </a:r>
            <a:endParaRPr lang="en-US" altLang="zh-CN" sz="2000" b="0" dirty="0"/>
          </a:p>
          <a:p>
            <a:pPr marL="1137150" lvl="1" indent="-342900" eaLnBrk="1" hangingPunct="1">
              <a:spcBef>
                <a:spcPct val="0"/>
              </a:spcBef>
              <a:buFont typeface="Wingdings" panose="05000000000000000000" pitchFamily="2" charset="2"/>
              <a:buChar char="l"/>
              <a:defRPr/>
            </a:pPr>
            <a:r>
              <a:rPr lang="zh-CN" altLang="en-US" sz="2000" b="0" dirty="0"/>
              <a:t>使用标准的、开放的、通用的协议（标准化）；</a:t>
            </a:r>
            <a:endParaRPr lang="en-US" altLang="zh-CN" sz="2000" b="0" dirty="0"/>
          </a:p>
          <a:p>
            <a:pPr marL="1137150" lvl="1" indent="-342900" eaLnBrk="1" hangingPunct="1">
              <a:spcBef>
                <a:spcPct val="0"/>
              </a:spcBef>
              <a:buFont typeface="Wingdings" panose="05000000000000000000" pitchFamily="2" charset="2"/>
              <a:buChar char="l"/>
              <a:defRPr/>
            </a:pPr>
            <a:r>
              <a:rPr lang="zh-CN" altLang="en-US" sz="2000" b="0" dirty="0"/>
              <a:t>提供非凡的服务。</a:t>
            </a:r>
            <a:endParaRPr lang="en-US" altLang="zh-CN" sz="2000" b="0" dirty="0"/>
          </a:p>
        </p:txBody>
      </p:sp>
      <p:sp>
        <p:nvSpPr>
          <p:cNvPr id="22531" name="Rectangle 5">
            <a:extLst>
              <a:ext uri="{FF2B5EF4-FFF2-40B4-BE49-F238E27FC236}">
                <a16:creationId xmlns:a16="http://schemas.microsoft.com/office/drawing/2014/main" id="{DB929FB1-D86F-4C17-9B31-03349291B9BA}"/>
              </a:ext>
            </a:extLst>
          </p:cNvPr>
          <p:cNvSpPr>
            <a:spLocks noGrp="1" noChangeArrowheads="1"/>
          </p:cNvSpPr>
          <p:nvPr>
            <p:ph type="title"/>
          </p:nvPr>
        </p:nvSpPr>
        <p:spPr>
          <a:noFill/>
        </p:spPr>
        <p:txBody>
          <a:bodyPr/>
          <a:lstStyle/>
          <a:p>
            <a:pPr eaLnBrk="1" hangingPunct="1"/>
            <a:r>
              <a:rPr lang="zh-CN" altLang="en-US"/>
              <a:t>网格计算</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a:extLst>
              <a:ext uri="{FF2B5EF4-FFF2-40B4-BE49-F238E27FC236}">
                <a16:creationId xmlns:a16="http://schemas.microsoft.com/office/drawing/2014/main" id="{40D5F591-E70D-47FA-8691-D7F485DBD4BB}"/>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defRPr/>
            </a:pPr>
            <a:r>
              <a:rPr lang="zh-CN" altLang="en-US" sz="2800" b="0" dirty="0"/>
              <a:t> </a:t>
            </a:r>
            <a:r>
              <a:rPr lang="zh-CN" altLang="en-US" sz="2800" dirty="0"/>
              <a:t>网格计算定义</a:t>
            </a:r>
          </a:p>
          <a:p>
            <a:pPr lvl="1" eaLnBrk="1" hangingPunct="1">
              <a:spcBef>
                <a:spcPct val="0"/>
              </a:spcBef>
              <a:defRPr/>
            </a:pPr>
            <a:r>
              <a:rPr lang="zh-CN" altLang="en-US" sz="2000" b="0" dirty="0"/>
              <a:t>网格将网络上分布的资源聚合为一体，建立计算和数据处理的通用系统支持平台，实现资源共享和联合工作。  </a:t>
            </a:r>
            <a:endParaRPr lang="en-US" altLang="zh-CN" sz="2000" b="0" dirty="0"/>
          </a:p>
          <a:p>
            <a:pPr marL="1137150" lvl="1" indent="-342900" eaLnBrk="1" hangingPunct="1">
              <a:spcBef>
                <a:spcPct val="0"/>
              </a:spcBef>
              <a:buFont typeface="Wingdings" panose="05000000000000000000" pitchFamily="2" charset="2"/>
              <a:buChar char="l"/>
              <a:defRPr/>
            </a:pPr>
            <a:r>
              <a:rPr lang="zh-CN" altLang="en-US" sz="2000" dirty="0"/>
              <a:t>资源</a:t>
            </a:r>
            <a:r>
              <a:rPr lang="zh-CN" altLang="en-US" sz="2000" b="0" dirty="0"/>
              <a:t>：计算、数据、存储、设备、软件和人员等；</a:t>
            </a:r>
            <a:endParaRPr lang="en-US" altLang="zh-CN" sz="2000" b="0" dirty="0"/>
          </a:p>
          <a:p>
            <a:pPr marL="1137150" lvl="1" indent="-342900" eaLnBrk="1" hangingPunct="1">
              <a:spcBef>
                <a:spcPct val="0"/>
              </a:spcBef>
              <a:buFont typeface="Wingdings" panose="05000000000000000000" pitchFamily="2" charset="2"/>
              <a:buChar char="l"/>
              <a:defRPr/>
            </a:pPr>
            <a:r>
              <a:rPr lang="zh-CN" altLang="en-US" sz="2000" dirty="0"/>
              <a:t>本质</a:t>
            </a:r>
            <a:r>
              <a:rPr lang="zh-CN" altLang="en-US" sz="2000" b="0" dirty="0"/>
              <a:t>：资源的共享和协同，统一和横向设计；</a:t>
            </a:r>
            <a:endParaRPr lang="en-US" altLang="zh-CN" sz="2000" b="0" dirty="0"/>
          </a:p>
          <a:p>
            <a:pPr marL="1137150" lvl="1" indent="-342900" eaLnBrk="1" hangingPunct="1">
              <a:spcBef>
                <a:spcPct val="0"/>
              </a:spcBef>
              <a:buFont typeface="Wingdings" panose="05000000000000000000" pitchFamily="2" charset="2"/>
              <a:buChar char="l"/>
              <a:defRPr/>
            </a:pPr>
            <a:r>
              <a:rPr lang="zh-CN" altLang="en-US" sz="2000" dirty="0"/>
              <a:t>技术</a:t>
            </a:r>
            <a:r>
              <a:rPr lang="zh-CN" altLang="en-US" sz="2000" b="0" dirty="0"/>
              <a:t>：虚拟组织之间的资源共享和协同工作技术；</a:t>
            </a:r>
            <a:endParaRPr lang="en-US" altLang="zh-CN" sz="2000" b="0" dirty="0"/>
          </a:p>
          <a:p>
            <a:pPr marL="1137150" lvl="1" indent="-342900" eaLnBrk="1" hangingPunct="1">
              <a:spcBef>
                <a:spcPct val="0"/>
              </a:spcBef>
              <a:buFont typeface="Wingdings" panose="05000000000000000000" pitchFamily="2" charset="2"/>
              <a:buChar char="l"/>
              <a:defRPr/>
            </a:pPr>
            <a:r>
              <a:rPr lang="zh-CN" altLang="en-US" sz="2000" dirty="0"/>
              <a:t>方法</a:t>
            </a:r>
            <a:r>
              <a:rPr lang="zh-CN" altLang="en-US" sz="2000" b="0" dirty="0"/>
              <a:t>：建立广泛的资源共享和协同的标准协议；</a:t>
            </a:r>
            <a:endParaRPr lang="en-US" altLang="zh-CN" sz="2000" b="0" dirty="0"/>
          </a:p>
          <a:p>
            <a:pPr marL="1137150" lvl="1" indent="-342900" eaLnBrk="1" hangingPunct="1">
              <a:spcBef>
                <a:spcPct val="0"/>
              </a:spcBef>
              <a:buFont typeface="Wingdings" panose="05000000000000000000" pitchFamily="2" charset="2"/>
              <a:buChar char="l"/>
              <a:defRPr/>
            </a:pPr>
            <a:r>
              <a:rPr lang="zh-CN" altLang="en-US" sz="2000" dirty="0"/>
              <a:t>最终目标</a:t>
            </a:r>
            <a:r>
              <a:rPr lang="zh-CN" altLang="en-US" sz="2000" b="0" dirty="0"/>
              <a:t>：数字信息基础设施。</a:t>
            </a:r>
            <a:endParaRPr lang="en-US" altLang="zh-CN" sz="2000" b="0" dirty="0"/>
          </a:p>
        </p:txBody>
      </p:sp>
      <p:sp>
        <p:nvSpPr>
          <p:cNvPr id="24579" name="Rectangle 5">
            <a:extLst>
              <a:ext uri="{FF2B5EF4-FFF2-40B4-BE49-F238E27FC236}">
                <a16:creationId xmlns:a16="http://schemas.microsoft.com/office/drawing/2014/main" id="{974890D1-1F26-4E23-8055-17EA6DA3218F}"/>
              </a:ext>
            </a:extLst>
          </p:cNvPr>
          <p:cNvSpPr>
            <a:spLocks noGrp="1" noChangeArrowheads="1"/>
          </p:cNvSpPr>
          <p:nvPr>
            <p:ph type="title"/>
          </p:nvPr>
        </p:nvSpPr>
        <p:spPr>
          <a:noFill/>
        </p:spPr>
        <p:txBody>
          <a:bodyPr/>
          <a:lstStyle/>
          <a:p>
            <a:pPr eaLnBrk="1" hangingPunct="1"/>
            <a:r>
              <a:rPr lang="zh-CN" altLang="en-US"/>
              <a:t>网格计算</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a:extLst>
              <a:ext uri="{FF2B5EF4-FFF2-40B4-BE49-F238E27FC236}">
                <a16:creationId xmlns:a16="http://schemas.microsoft.com/office/drawing/2014/main" id="{6E925D09-8189-46D0-8791-47446BF6C906}"/>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b="0"/>
              <a:t> </a:t>
            </a:r>
            <a:r>
              <a:rPr lang="zh-CN" altLang="en-US" sz="2800"/>
              <a:t>网格分类</a:t>
            </a:r>
            <a:endParaRPr lang="en-US" altLang="zh-CN" sz="2000" b="0"/>
          </a:p>
          <a:p>
            <a:pPr lvl="1" eaLnBrk="1" hangingPunct="1">
              <a:spcBef>
                <a:spcPct val="0"/>
              </a:spcBef>
            </a:pPr>
            <a:r>
              <a:rPr lang="zh-CN" altLang="en-US" sz="2000"/>
              <a:t>计算网格：</a:t>
            </a:r>
            <a:r>
              <a:rPr lang="zh-CN" altLang="en-US" sz="2000" b="0"/>
              <a:t>分布式计算体系结构。</a:t>
            </a:r>
            <a:endParaRPr lang="en-US" altLang="zh-CN" sz="2000" b="0"/>
          </a:p>
          <a:p>
            <a:pPr lvl="1" eaLnBrk="1" hangingPunct="1">
              <a:spcBef>
                <a:spcPct val="0"/>
              </a:spcBef>
            </a:pPr>
            <a:r>
              <a:rPr lang="zh-CN" altLang="en-US" sz="2000"/>
              <a:t>信息网格：</a:t>
            </a:r>
            <a:r>
              <a:rPr lang="zh-CN" altLang="en-US" sz="2000" b="0"/>
              <a:t>支持用户有效共享和管理信息资源，为用户提供透明的信息服务。</a:t>
            </a:r>
            <a:endParaRPr lang="en-US" altLang="zh-CN" sz="2000" b="0"/>
          </a:p>
          <a:p>
            <a:pPr lvl="1" eaLnBrk="1" hangingPunct="1">
              <a:spcBef>
                <a:spcPct val="0"/>
              </a:spcBef>
            </a:pPr>
            <a:r>
              <a:rPr lang="zh-CN" altLang="en-US" sz="2000"/>
              <a:t>知识网格（语义网格）：</a:t>
            </a:r>
            <a:r>
              <a:rPr lang="zh-CN" altLang="en-US" sz="2000" b="0"/>
              <a:t>使用户有效的共享和管理知识资源，为用户提供知识服务。</a:t>
            </a:r>
            <a:endParaRPr lang="en-US" altLang="zh-CN" sz="2000" b="0"/>
          </a:p>
          <a:p>
            <a:pPr lvl="1" eaLnBrk="1" hangingPunct="1">
              <a:spcBef>
                <a:spcPct val="0"/>
              </a:spcBef>
              <a:buFont typeface="Wingdings 2" panose="05020102010507070707" pitchFamily="18" charset="2"/>
              <a:buNone/>
            </a:pPr>
            <a:r>
              <a:rPr lang="zh-CN" altLang="en-US" sz="2000" b="0"/>
              <a:t>     </a:t>
            </a:r>
            <a:endParaRPr lang="en-US" altLang="zh-CN" sz="2000"/>
          </a:p>
        </p:txBody>
      </p:sp>
      <p:sp>
        <p:nvSpPr>
          <p:cNvPr id="26627" name="Rectangle 5">
            <a:extLst>
              <a:ext uri="{FF2B5EF4-FFF2-40B4-BE49-F238E27FC236}">
                <a16:creationId xmlns:a16="http://schemas.microsoft.com/office/drawing/2014/main" id="{5AA1D6FA-DFAD-4A71-98AA-AE78BB43C455}"/>
              </a:ext>
            </a:extLst>
          </p:cNvPr>
          <p:cNvSpPr>
            <a:spLocks noGrp="1" noChangeArrowheads="1"/>
          </p:cNvSpPr>
          <p:nvPr>
            <p:ph type="title"/>
          </p:nvPr>
        </p:nvSpPr>
        <p:spPr>
          <a:noFill/>
        </p:spPr>
        <p:txBody>
          <a:bodyPr/>
          <a:lstStyle/>
          <a:p>
            <a:pPr eaLnBrk="1" hangingPunct="1"/>
            <a:r>
              <a:rPr lang="zh-CN" altLang="en-US"/>
              <a:t>网格计算</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a:extLst>
              <a:ext uri="{FF2B5EF4-FFF2-40B4-BE49-F238E27FC236}">
                <a16:creationId xmlns:a16="http://schemas.microsoft.com/office/drawing/2014/main" id="{58741E85-C5FC-4417-BD9C-C7F308E385AE}"/>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defRPr/>
            </a:pPr>
            <a:r>
              <a:rPr lang="zh-CN" altLang="en-US" sz="2800" b="0" dirty="0"/>
              <a:t> </a:t>
            </a:r>
            <a:r>
              <a:rPr lang="zh-CN" altLang="en-US" sz="2800" dirty="0"/>
              <a:t>网格计算的代表性研究应用</a:t>
            </a:r>
          </a:p>
          <a:p>
            <a:pPr lvl="1" eaLnBrk="1" hangingPunct="1">
              <a:spcBef>
                <a:spcPct val="0"/>
              </a:spcBef>
              <a:defRPr/>
            </a:pPr>
            <a:r>
              <a:rPr lang="zh-CN" altLang="en-US" sz="2000" b="0" dirty="0"/>
              <a:t>美国国家技术网格（</a:t>
            </a:r>
            <a:r>
              <a:rPr lang="en-US" altLang="zh-CN" sz="2000" b="0" dirty="0"/>
              <a:t>NTG</a:t>
            </a:r>
            <a:r>
              <a:rPr lang="zh-CN" altLang="en-US" sz="2000" b="0" dirty="0"/>
              <a:t>）</a:t>
            </a:r>
            <a:endParaRPr lang="en-US" altLang="zh-CN" sz="2000" b="0" dirty="0"/>
          </a:p>
          <a:p>
            <a:pPr lvl="1" eaLnBrk="1" hangingPunct="1">
              <a:spcBef>
                <a:spcPct val="0"/>
              </a:spcBef>
              <a:defRPr/>
            </a:pPr>
            <a:r>
              <a:rPr lang="zh-CN" altLang="en-US" sz="2000" b="0" dirty="0"/>
              <a:t>美国宇航局的</a:t>
            </a:r>
            <a:r>
              <a:rPr lang="en-US" altLang="zh-CN" sz="2000" b="0" dirty="0"/>
              <a:t>IPG</a:t>
            </a:r>
          </a:p>
          <a:p>
            <a:pPr lvl="1" eaLnBrk="1" hangingPunct="1">
              <a:spcBef>
                <a:spcPct val="0"/>
              </a:spcBef>
              <a:defRPr/>
            </a:pPr>
            <a:r>
              <a:rPr lang="zh-CN" altLang="en-US" sz="2000" b="0" dirty="0"/>
              <a:t>美国国防部“全球信息网格”（</a:t>
            </a:r>
            <a:r>
              <a:rPr lang="en-US" altLang="zh-CN" sz="2000" b="0" dirty="0"/>
              <a:t>GIG</a:t>
            </a:r>
            <a:r>
              <a:rPr lang="zh-CN" altLang="en-US" sz="2000" b="0" dirty="0"/>
              <a:t>）</a:t>
            </a:r>
            <a:endParaRPr lang="en-US" altLang="zh-CN" sz="2000" b="0" dirty="0"/>
          </a:p>
          <a:p>
            <a:pPr lvl="1" eaLnBrk="1" hangingPunct="1">
              <a:spcBef>
                <a:spcPct val="0"/>
              </a:spcBef>
              <a:defRPr/>
            </a:pPr>
            <a:r>
              <a:rPr lang="zh-CN" altLang="en-US" sz="2000" b="0" dirty="0"/>
              <a:t>欧盟的</a:t>
            </a:r>
            <a:r>
              <a:rPr lang="en-US" altLang="zh-CN" sz="2000" b="0" dirty="0"/>
              <a:t>Data Grid</a:t>
            </a:r>
          </a:p>
          <a:p>
            <a:pPr lvl="1" eaLnBrk="1" hangingPunct="1">
              <a:spcBef>
                <a:spcPct val="0"/>
              </a:spcBef>
              <a:defRPr/>
            </a:pPr>
            <a:r>
              <a:rPr lang="zh-CN" altLang="en-US" sz="2000" b="0" dirty="0"/>
              <a:t>国家</a:t>
            </a:r>
            <a:r>
              <a:rPr lang="en-US" altLang="zh-CN" sz="2000" b="0" dirty="0"/>
              <a:t>863</a:t>
            </a:r>
            <a:r>
              <a:rPr lang="zh-CN" altLang="en-US" sz="2000" b="0" dirty="0"/>
              <a:t>计划项目资助的“中国网格（</a:t>
            </a:r>
            <a:r>
              <a:rPr lang="en-US" altLang="zh-CN" sz="2000" b="0" dirty="0"/>
              <a:t>china grid</a:t>
            </a:r>
            <a:r>
              <a:rPr lang="zh-CN" altLang="en-US" sz="2000" b="0" dirty="0"/>
              <a:t>）”</a:t>
            </a:r>
            <a:endParaRPr lang="en-US" altLang="zh-CN" sz="2000" b="0" dirty="0"/>
          </a:p>
          <a:p>
            <a:pPr lvl="1" eaLnBrk="1" hangingPunct="1">
              <a:spcBef>
                <a:spcPct val="0"/>
              </a:spcBef>
              <a:defRPr/>
            </a:pPr>
            <a:r>
              <a:rPr lang="zh-CN" altLang="en-US" sz="2000" b="0" dirty="0"/>
              <a:t>中科院计算所开发的“织女星网格”</a:t>
            </a:r>
            <a:endParaRPr lang="en-US" altLang="zh-CN" sz="2000" b="0" dirty="0"/>
          </a:p>
          <a:p>
            <a:pPr marL="457200" lvl="1" indent="0" eaLnBrk="1" hangingPunct="1">
              <a:spcBef>
                <a:spcPct val="0"/>
              </a:spcBef>
              <a:buFont typeface="Wingdings 2" pitchFamily="18" charset="2"/>
              <a:buNone/>
              <a:defRPr/>
            </a:pPr>
            <a:r>
              <a:rPr lang="en-US" altLang="zh-CN" sz="2000" b="0" dirty="0"/>
              <a:t>…</a:t>
            </a:r>
          </a:p>
          <a:p>
            <a:pPr lvl="1" eaLnBrk="1" hangingPunct="1">
              <a:spcBef>
                <a:spcPct val="0"/>
              </a:spcBef>
              <a:defRPr/>
            </a:pPr>
            <a:endParaRPr lang="en-US" altLang="zh-CN" sz="2000" dirty="0"/>
          </a:p>
        </p:txBody>
      </p:sp>
      <p:sp>
        <p:nvSpPr>
          <p:cNvPr id="28675" name="Rectangle 5">
            <a:extLst>
              <a:ext uri="{FF2B5EF4-FFF2-40B4-BE49-F238E27FC236}">
                <a16:creationId xmlns:a16="http://schemas.microsoft.com/office/drawing/2014/main" id="{E74B0692-4499-4079-8B9B-020D4384509E}"/>
              </a:ext>
            </a:extLst>
          </p:cNvPr>
          <p:cNvSpPr>
            <a:spLocks noGrp="1" noChangeArrowheads="1"/>
          </p:cNvSpPr>
          <p:nvPr>
            <p:ph type="title"/>
          </p:nvPr>
        </p:nvSpPr>
        <p:spPr>
          <a:noFill/>
        </p:spPr>
        <p:txBody>
          <a:bodyPr/>
          <a:lstStyle/>
          <a:p>
            <a:pPr eaLnBrk="1" hangingPunct="1"/>
            <a:r>
              <a:rPr lang="zh-CN" altLang="en-US"/>
              <a:t>网格计算</a:t>
            </a:r>
          </a:p>
        </p:txBody>
      </p:sp>
      <p:pic>
        <p:nvPicPr>
          <p:cNvPr id="28676" name="图片 1">
            <a:extLst>
              <a:ext uri="{FF2B5EF4-FFF2-40B4-BE49-F238E27FC236}">
                <a16:creationId xmlns:a16="http://schemas.microsoft.com/office/drawing/2014/main" id="{38BFAFF3-6768-407E-B00A-F28B51472E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5638" y="4221163"/>
            <a:ext cx="5292725" cy="244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a:extLst>
              <a:ext uri="{FF2B5EF4-FFF2-40B4-BE49-F238E27FC236}">
                <a16:creationId xmlns:a16="http://schemas.microsoft.com/office/drawing/2014/main" id="{077E2D98-A205-4845-B9B6-ADC44503E5D1}"/>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b="0"/>
              <a:t> </a:t>
            </a:r>
            <a:r>
              <a:rPr lang="zh-CN" altLang="en-US" sz="2800"/>
              <a:t>网格系统的特点</a:t>
            </a:r>
          </a:p>
          <a:p>
            <a:pPr lvl="1" eaLnBrk="1" hangingPunct="1">
              <a:spcBef>
                <a:spcPct val="0"/>
              </a:spcBef>
            </a:pPr>
            <a:r>
              <a:rPr lang="zh-CN" altLang="en-US" sz="2000"/>
              <a:t>异构性：</a:t>
            </a:r>
            <a:r>
              <a:rPr lang="zh-CN" altLang="zh-CN" sz="2000" b="0"/>
              <a:t>网格</a:t>
            </a:r>
            <a:r>
              <a:rPr lang="zh-CN" altLang="en-US" sz="2000" b="0"/>
              <a:t>可以包含多种异构资源，包括跨越地理分布的多个管理域。构成网格计算的计算机有多种类型，不同类型的计算机在体系结构、操作系统及应用软件等多个层次上可能具有不同的结构。如何实现异构机器之间资源与任务的分配与调度、安全通信与互操作、实时性等问题是网格计算的首要问题。</a:t>
            </a:r>
            <a:endParaRPr lang="en-US" altLang="zh-CN" sz="2000" b="0"/>
          </a:p>
          <a:p>
            <a:pPr lvl="1" eaLnBrk="1" hangingPunct="1">
              <a:spcBef>
                <a:spcPct val="0"/>
              </a:spcBef>
            </a:pPr>
            <a:r>
              <a:rPr lang="zh-CN" altLang="en-US" sz="2000"/>
              <a:t>可扩展性：</a:t>
            </a:r>
            <a:r>
              <a:rPr lang="zh-CN" altLang="en-US" sz="2000" b="0"/>
              <a:t>网格可以从最初包含少数的资源发展到具有成千上万资源的大网格。网络资源的增加可能会引起性能下降及网络延迟，网格必须能适应规模的变化。</a:t>
            </a:r>
            <a:endParaRPr lang="en-US" altLang="zh-CN" sz="2000" b="0"/>
          </a:p>
          <a:p>
            <a:pPr lvl="1" eaLnBrk="1" hangingPunct="1">
              <a:spcBef>
                <a:spcPct val="0"/>
              </a:spcBef>
              <a:buFont typeface="Wingdings 2" panose="05020102010507070707" pitchFamily="18" charset="2"/>
              <a:buNone/>
            </a:pPr>
            <a:r>
              <a:rPr lang="zh-CN" altLang="en-US" sz="2000" b="0"/>
              <a:t>     </a:t>
            </a:r>
            <a:endParaRPr lang="en-US" altLang="zh-CN" sz="2000"/>
          </a:p>
        </p:txBody>
      </p:sp>
      <p:sp>
        <p:nvSpPr>
          <p:cNvPr id="30723" name="Rectangle 5">
            <a:extLst>
              <a:ext uri="{FF2B5EF4-FFF2-40B4-BE49-F238E27FC236}">
                <a16:creationId xmlns:a16="http://schemas.microsoft.com/office/drawing/2014/main" id="{C000BA7F-A016-41BC-B375-BBD4934738F2}"/>
              </a:ext>
            </a:extLst>
          </p:cNvPr>
          <p:cNvSpPr>
            <a:spLocks noGrp="1" noChangeArrowheads="1"/>
          </p:cNvSpPr>
          <p:nvPr>
            <p:ph type="title"/>
          </p:nvPr>
        </p:nvSpPr>
        <p:spPr>
          <a:noFill/>
        </p:spPr>
        <p:txBody>
          <a:bodyPr/>
          <a:lstStyle/>
          <a:p>
            <a:pPr eaLnBrk="1" hangingPunct="1"/>
            <a:r>
              <a:rPr lang="zh-CN" altLang="en-US"/>
              <a:t>网格计算</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a:extLst>
              <a:ext uri="{FF2B5EF4-FFF2-40B4-BE49-F238E27FC236}">
                <a16:creationId xmlns:a16="http://schemas.microsoft.com/office/drawing/2014/main" id="{DEAAAEE1-4685-4E24-8467-E99917590DF2}"/>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b="0"/>
              <a:t> </a:t>
            </a:r>
            <a:r>
              <a:rPr lang="zh-CN" altLang="en-US" sz="2800"/>
              <a:t>网格系统的特点</a:t>
            </a:r>
          </a:p>
          <a:p>
            <a:pPr lvl="1" eaLnBrk="1" hangingPunct="1">
              <a:spcBef>
                <a:spcPct val="0"/>
              </a:spcBef>
            </a:pPr>
            <a:r>
              <a:rPr lang="zh-CN" altLang="en-US" sz="2000"/>
              <a:t>可适应性：</a:t>
            </a:r>
            <a:r>
              <a:rPr lang="zh-CN" altLang="en-US" sz="2000" b="0"/>
              <a:t>在网</a:t>
            </a:r>
            <a:r>
              <a:rPr lang="zh-CN" altLang="zh-CN" sz="2000" b="0"/>
              <a:t>格</a:t>
            </a:r>
            <a:r>
              <a:rPr lang="zh-CN" altLang="en-US" sz="2000" b="0"/>
              <a:t>中，具有很多资源，资源发生故障的概率很高，且网格计算系统由于地域分布和系统的复杂使其整体结构经常变化。网格资源管理或应用必须能动态适应这些情况，能动态监视和管理网格资源，实现任务的动态迁移，从可利用的资源中选取最佳资源服务，适应这种不可预测的结构。</a:t>
            </a:r>
            <a:endParaRPr lang="en-US" altLang="zh-CN" sz="2000" b="0"/>
          </a:p>
          <a:p>
            <a:pPr lvl="1" eaLnBrk="1" hangingPunct="1">
              <a:spcBef>
                <a:spcPct val="0"/>
              </a:spcBef>
            </a:pPr>
            <a:r>
              <a:rPr lang="zh-CN" altLang="en-US" sz="2000"/>
              <a:t>自治性与多重管理性：</a:t>
            </a:r>
            <a:r>
              <a:rPr lang="zh-CN" altLang="en-US" sz="2000" b="0"/>
              <a:t>网格上的资源是属于不同的组织或个人，资源的拥有者应该拥有对资源管理的最高权限，即自治性。网格资源也必须接受网格的统一管理，否则不同组织的资源就无法建立联系，无法实现共享与互操作，也就无法为网格用户提供方便的服务。</a:t>
            </a:r>
            <a:endParaRPr lang="en-US" altLang="zh-CN" sz="2000" b="0"/>
          </a:p>
        </p:txBody>
      </p:sp>
      <p:sp>
        <p:nvSpPr>
          <p:cNvPr id="32771" name="Rectangle 5">
            <a:extLst>
              <a:ext uri="{FF2B5EF4-FFF2-40B4-BE49-F238E27FC236}">
                <a16:creationId xmlns:a16="http://schemas.microsoft.com/office/drawing/2014/main" id="{549A4A13-7B18-4C8A-9598-981BEF7F7492}"/>
              </a:ext>
            </a:extLst>
          </p:cNvPr>
          <p:cNvSpPr>
            <a:spLocks noGrp="1" noChangeArrowheads="1"/>
          </p:cNvSpPr>
          <p:nvPr>
            <p:ph type="title"/>
          </p:nvPr>
        </p:nvSpPr>
        <p:spPr>
          <a:noFill/>
        </p:spPr>
        <p:txBody>
          <a:bodyPr/>
          <a:lstStyle/>
          <a:p>
            <a:pPr eaLnBrk="1" hangingPunct="1"/>
            <a:r>
              <a:rPr lang="zh-CN" altLang="en-US"/>
              <a:t>网格计算</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a:extLst>
              <a:ext uri="{FF2B5EF4-FFF2-40B4-BE49-F238E27FC236}">
                <a16:creationId xmlns:a16="http://schemas.microsoft.com/office/drawing/2014/main" id="{93A95820-FF19-4594-8BEA-C3F1130A69A1}"/>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b="0"/>
              <a:t> </a:t>
            </a:r>
            <a:r>
              <a:rPr lang="zh-CN" altLang="en-US" sz="2800"/>
              <a:t>网格的结构</a:t>
            </a:r>
          </a:p>
          <a:p>
            <a:pPr lvl="1" eaLnBrk="1" hangingPunct="1">
              <a:spcBef>
                <a:spcPct val="0"/>
              </a:spcBef>
            </a:pPr>
            <a:r>
              <a:rPr lang="zh-CN" altLang="en-US" sz="2000"/>
              <a:t>网络基础设施。</a:t>
            </a:r>
            <a:r>
              <a:rPr lang="zh-CN" altLang="en-US" sz="2000" b="0"/>
              <a:t>包含网</a:t>
            </a:r>
            <a:r>
              <a:rPr lang="zh-CN" altLang="zh-CN" sz="2000" b="0"/>
              <a:t>格</a:t>
            </a:r>
            <a:r>
              <a:rPr lang="zh-CN" altLang="en-US" sz="2000" b="0"/>
              <a:t>中可访问的所有资源，如</a:t>
            </a:r>
            <a:r>
              <a:rPr lang="en-US" altLang="zh-CN" sz="2000" b="0"/>
              <a:t>PC</a:t>
            </a:r>
            <a:r>
              <a:rPr lang="zh-CN" altLang="en-US" sz="2000" b="0"/>
              <a:t>主机或工作站、运行集群操作系统的机群、存储设备、数据库、科学仪器等。</a:t>
            </a:r>
            <a:endParaRPr lang="en-US" altLang="zh-CN" sz="2000"/>
          </a:p>
          <a:p>
            <a:pPr lvl="1" eaLnBrk="1" hangingPunct="1">
              <a:spcBef>
                <a:spcPct val="0"/>
              </a:spcBef>
            </a:pPr>
            <a:r>
              <a:rPr lang="zh-CN" altLang="en-US" sz="2000"/>
              <a:t>网格中间件。</a:t>
            </a:r>
            <a:r>
              <a:rPr lang="zh-CN" altLang="en-US" sz="2000" b="0"/>
              <a:t>网格中间件提供核心服务，如远程进程管理服务、资源分配服务、存储访问服务、信息服务、安全控制服务、质量服务等。</a:t>
            </a:r>
            <a:endParaRPr lang="en-US" altLang="zh-CN" sz="2000" b="0"/>
          </a:p>
          <a:p>
            <a:pPr lvl="1" eaLnBrk="1" hangingPunct="1">
              <a:spcBef>
                <a:spcPct val="0"/>
              </a:spcBef>
            </a:pPr>
            <a:r>
              <a:rPr lang="zh-CN" altLang="en-US" sz="2000"/>
              <a:t>网格发展环境工具。</a:t>
            </a:r>
            <a:r>
              <a:rPr lang="zh-CN" altLang="en-US" sz="2000" b="0"/>
              <a:t>网格必须提供网格应用开发工具。</a:t>
            </a:r>
            <a:endParaRPr lang="en-US" altLang="zh-CN" sz="2000" b="0"/>
          </a:p>
          <a:p>
            <a:pPr lvl="1" eaLnBrk="1" hangingPunct="1">
              <a:spcBef>
                <a:spcPct val="0"/>
              </a:spcBef>
            </a:pPr>
            <a:r>
              <a:rPr lang="zh-CN" altLang="en-US" sz="2000"/>
              <a:t>网格应用和门户。</a:t>
            </a:r>
            <a:r>
              <a:rPr lang="zh-CN" altLang="en-US" sz="2000" b="0"/>
              <a:t>可以使用</a:t>
            </a:r>
            <a:r>
              <a:rPr lang="en-US" altLang="zh-CN" sz="2000" b="0"/>
              <a:t>PVM</a:t>
            </a:r>
            <a:r>
              <a:rPr lang="zh-CN" altLang="en-US" sz="2000" b="0"/>
              <a:t>，</a:t>
            </a:r>
            <a:r>
              <a:rPr lang="en-US" altLang="zh-CN" sz="2000" b="0"/>
              <a:t>MPI</a:t>
            </a:r>
            <a:r>
              <a:rPr lang="zh-CN" altLang="en-US" sz="2000" b="0"/>
              <a:t>等工具开发参数模拟等应用。通常需要相当多的计算资源以及远程数据访问。网格门户提供基于</a:t>
            </a:r>
            <a:r>
              <a:rPr lang="en-US" altLang="zh-CN" sz="2000" b="0"/>
              <a:t>Web</a:t>
            </a:r>
            <a:r>
              <a:rPr lang="zh-CN" altLang="en-US" sz="2000" b="0"/>
              <a:t>的应用服务，用户通过网络界面提交任务，并得到结果。</a:t>
            </a:r>
            <a:endParaRPr lang="en-US" altLang="zh-CN" sz="2000" b="0"/>
          </a:p>
        </p:txBody>
      </p:sp>
      <p:sp>
        <p:nvSpPr>
          <p:cNvPr id="34819" name="Rectangle 5">
            <a:extLst>
              <a:ext uri="{FF2B5EF4-FFF2-40B4-BE49-F238E27FC236}">
                <a16:creationId xmlns:a16="http://schemas.microsoft.com/office/drawing/2014/main" id="{8F647E15-FDCD-4DBD-8569-736F8BA7E323}"/>
              </a:ext>
            </a:extLst>
          </p:cNvPr>
          <p:cNvSpPr>
            <a:spLocks noGrp="1" noChangeArrowheads="1"/>
          </p:cNvSpPr>
          <p:nvPr>
            <p:ph type="title"/>
          </p:nvPr>
        </p:nvSpPr>
        <p:spPr>
          <a:noFill/>
        </p:spPr>
        <p:txBody>
          <a:bodyPr/>
          <a:lstStyle/>
          <a:p>
            <a:pPr eaLnBrk="1" hangingPunct="1"/>
            <a:r>
              <a:rPr lang="zh-CN" altLang="en-US"/>
              <a:t>网格计算</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a:extLst>
              <a:ext uri="{FF2B5EF4-FFF2-40B4-BE49-F238E27FC236}">
                <a16:creationId xmlns:a16="http://schemas.microsoft.com/office/drawing/2014/main" id="{0E477F41-61C6-4D5C-9A29-B8613910F7A0}"/>
              </a:ext>
            </a:extLst>
          </p:cNvPr>
          <p:cNvSpPr>
            <a:spLocks noGrp="1" noChangeArrowheads="1"/>
          </p:cNvSpPr>
          <p:nvPr>
            <p:ph type="title"/>
          </p:nvPr>
        </p:nvSpPr>
        <p:spPr/>
        <p:txBody>
          <a:bodyPr/>
          <a:lstStyle/>
          <a:p>
            <a:r>
              <a:rPr lang="zh-CN" altLang="en-US"/>
              <a:t>测试题</a:t>
            </a:r>
          </a:p>
        </p:txBody>
      </p:sp>
      <p:sp>
        <p:nvSpPr>
          <p:cNvPr id="3" name="内容占位符 2">
            <a:extLst>
              <a:ext uri="{FF2B5EF4-FFF2-40B4-BE49-F238E27FC236}">
                <a16:creationId xmlns:a16="http://schemas.microsoft.com/office/drawing/2014/main" id="{9D48C9F3-A117-46CD-8B60-F09A0C8CFBD7}"/>
              </a:ext>
            </a:extLst>
          </p:cNvPr>
          <p:cNvSpPr>
            <a:spLocks noGrp="1"/>
          </p:cNvSpPr>
          <p:nvPr>
            <p:ph idx="1"/>
          </p:nvPr>
        </p:nvSpPr>
        <p:spPr/>
        <p:txBody>
          <a:bodyPr/>
          <a:lstStyle/>
          <a:p>
            <a:pPr>
              <a:defRPr/>
            </a:pPr>
            <a:r>
              <a:rPr lang="zh-CN" altLang="en-US" dirty="0"/>
              <a:t>网格计算是一种分布式技术。（对或错）</a:t>
            </a:r>
            <a:endParaRPr lang="en-US" altLang="zh-CN" dirty="0"/>
          </a:p>
          <a:p>
            <a:pPr>
              <a:defRPr/>
            </a:pPr>
            <a:r>
              <a:rPr lang="zh-CN" altLang="en-US" dirty="0"/>
              <a:t>网络的分类包括哪三种类型。</a:t>
            </a:r>
            <a:endParaRPr lang="en-US" altLang="zh-CN" dirty="0"/>
          </a:p>
          <a:p>
            <a:pPr>
              <a:defRPr/>
            </a:pPr>
            <a:r>
              <a:rPr lang="zh-CN" altLang="en-US" dirty="0"/>
              <a:t>网络系统的特点不包括：</a:t>
            </a:r>
            <a:endParaRPr lang="en-US" altLang="zh-CN" dirty="0"/>
          </a:p>
          <a:p>
            <a:pPr marL="514350" indent="-514350">
              <a:buFont typeface="Wingdings 2" panose="05020102010507070707" pitchFamily="18" charset="2"/>
              <a:buAutoNum type="alphaUcPeriod"/>
              <a:defRPr/>
            </a:pPr>
            <a:r>
              <a:rPr lang="zh-CN" altLang="en-US" sz="2400" dirty="0"/>
              <a:t>能够提供资源共享，实现应用程序的互联互通</a:t>
            </a:r>
            <a:endParaRPr lang="en-US" altLang="zh-CN" sz="2400" dirty="0"/>
          </a:p>
          <a:p>
            <a:pPr marL="514350" indent="-514350">
              <a:buFont typeface="Wingdings 2" panose="05020102010507070707" pitchFamily="18" charset="2"/>
              <a:buAutoNum type="alphaUcPeriod"/>
              <a:defRPr/>
            </a:pPr>
            <a:r>
              <a:rPr lang="zh-CN" altLang="en-US" sz="2400" dirty="0"/>
              <a:t>逻辑判断能力</a:t>
            </a:r>
            <a:endParaRPr lang="en-US" altLang="zh-CN" sz="2400" dirty="0"/>
          </a:p>
          <a:p>
            <a:pPr marL="514350" indent="-514350">
              <a:buFont typeface="Wingdings 2" panose="05020102010507070707" pitchFamily="18" charset="2"/>
              <a:buAutoNum type="alphaUcPeriod"/>
              <a:defRPr/>
            </a:pPr>
            <a:r>
              <a:rPr lang="zh-CN" altLang="en-US" sz="2400" dirty="0"/>
              <a:t>基于国际开发技术标准</a:t>
            </a:r>
            <a:endParaRPr lang="en-US" altLang="zh-CN" sz="2400" dirty="0"/>
          </a:p>
          <a:p>
            <a:pPr marL="514350" indent="-514350">
              <a:buFont typeface="Wingdings 2" panose="05020102010507070707" pitchFamily="18" charset="2"/>
              <a:buAutoNum type="alphaUcPeriod"/>
              <a:defRPr/>
            </a:pPr>
            <a:r>
              <a:rPr lang="zh-CN" altLang="en-US" sz="2400" dirty="0"/>
              <a:t>网格可以提供动态服务、能够适应变化。</a:t>
            </a:r>
            <a:endParaRPr lang="en-US" altLang="zh-CN" sz="2400" dirty="0"/>
          </a:p>
          <a:p>
            <a:pPr>
              <a:defRPr/>
            </a:pPr>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a:extLst>
              <a:ext uri="{FF2B5EF4-FFF2-40B4-BE49-F238E27FC236}">
                <a16:creationId xmlns:a16="http://schemas.microsoft.com/office/drawing/2014/main" id="{358E2BF3-61B4-485E-98F0-999EB549BD50}"/>
              </a:ext>
            </a:extLst>
          </p:cNvPr>
          <p:cNvSpPr>
            <a:spLocks noGrp="1" noChangeArrowheads="1"/>
          </p:cNvSpPr>
          <p:nvPr>
            <p:ph type="title"/>
          </p:nvPr>
        </p:nvSpPr>
        <p:spPr/>
        <p:txBody>
          <a:bodyPr/>
          <a:lstStyle/>
          <a:p>
            <a:r>
              <a:rPr lang="zh-CN" altLang="en-US"/>
              <a:t>测试题</a:t>
            </a:r>
          </a:p>
        </p:txBody>
      </p:sp>
      <p:sp>
        <p:nvSpPr>
          <p:cNvPr id="3" name="内容占位符 2">
            <a:extLst>
              <a:ext uri="{FF2B5EF4-FFF2-40B4-BE49-F238E27FC236}">
                <a16:creationId xmlns:a16="http://schemas.microsoft.com/office/drawing/2014/main" id="{9D48C9F3-A117-46CD-8B60-F09A0C8CFBD7}"/>
              </a:ext>
            </a:extLst>
          </p:cNvPr>
          <p:cNvSpPr>
            <a:spLocks noGrp="1"/>
          </p:cNvSpPr>
          <p:nvPr>
            <p:ph idx="1"/>
          </p:nvPr>
        </p:nvSpPr>
        <p:spPr/>
        <p:txBody>
          <a:bodyPr/>
          <a:lstStyle/>
          <a:p>
            <a:pPr>
              <a:defRPr/>
            </a:pPr>
            <a:r>
              <a:rPr lang="zh-CN" altLang="en-US" dirty="0"/>
              <a:t>网格计算是一种分布式技术。（对）</a:t>
            </a:r>
            <a:endParaRPr lang="en-US" altLang="zh-CN" dirty="0"/>
          </a:p>
          <a:p>
            <a:pPr>
              <a:defRPr/>
            </a:pPr>
            <a:r>
              <a:rPr lang="zh-CN" altLang="en-US" dirty="0"/>
              <a:t>网络的分类包括哪三种类型：计算、信息、知识网格</a:t>
            </a:r>
            <a:endParaRPr lang="en-US" altLang="zh-CN" dirty="0"/>
          </a:p>
          <a:p>
            <a:pPr>
              <a:defRPr/>
            </a:pPr>
            <a:r>
              <a:rPr lang="zh-CN" altLang="en-US" dirty="0"/>
              <a:t>网络系统的特点不包括：</a:t>
            </a:r>
            <a:r>
              <a:rPr lang="en-US" altLang="zh-CN" dirty="0"/>
              <a:t>B</a:t>
            </a:r>
          </a:p>
          <a:p>
            <a:pPr marL="514350" indent="-514350">
              <a:buFont typeface="Wingdings 2" panose="05020102010507070707" pitchFamily="18" charset="2"/>
              <a:buAutoNum type="alphaUcPeriod"/>
              <a:defRPr/>
            </a:pPr>
            <a:r>
              <a:rPr lang="zh-CN" altLang="en-US" sz="2400" dirty="0"/>
              <a:t>能够提供资源共享，实现应用程序的互联互通</a:t>
            </a:r>
            <a:endParaRPr lang="en-US" altLang="zh-CN" sz="2400" dirty="0"/>
          </a:p>
          <a:p>
            <a:pPr marL="514350" indent="-514350">
              <a:buFont typeface="Wingdings 2" panose="05020102010507070707" pitchFamily="18" charset="2"/>
              <a:buAutoNum type="alphaUcPeriod"/>
              <a:defRPr/>
            </a:pPr>
            <a:r>
              <a:rPr lang="zh-CN" altLang="en-US" sz="2400" dirty="0"/>
              <a:t>逻辑判断能力</a:t>
            </a:r>
            <a:endParaRPr lang="en-US" altLang="zh-CN" sz="2400" dirty="0"/>
          </a:p>
          <a:p>
            <a:pPr marL="514350" indent="-514350">
              <a:buFont typeface="Wingdings 2" panose="05020102010507070707" pitchFamily="18" charset="2"/>
              <a:buAutoNum type="alphaUcPeriod"/>
              <a:defRPr/>
            </a:pPr>
            <a:r>
              <a:rPr lang="zh-CN" altLang="en-US" sz="2400" dirty="0"/>
              <a:t>基于国际开发技术标准</a:t>
            </a:r>
            <a:endParaRPr lang="en-US" altLang="zh-CN" sz="2400" dirty="0"/>
          </a:p>
          <a:p>
            <a:pPr marL="514350" indent="-514350">
              <a:buFont typeface="Wingdings 2" panose="05020102010507070707" pitchFamily="18" charset="2"/>
              <a:buAutoNum type="alphaUcPeriod"/>
              <a:defRPr/>
            </a:pPr>
            <a:r>
              <a:rPr lang="zh-CN" altLang="en-US" sz="2400" dirty="0"/>
              <a:t>网格可以提供动态服务、能够适应变化。</a:t>
            </a:r>
            <a:endParaRPr lang="en-US" altLang="zh-CN" sz="2400" dirty="0"/>
          </a:p>
          <a:p>
            <a:pPr>
              <a:defRPr/>
            </a:pPr>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a:extLst>
              <a:ext uri="{FF2B5EF4-FFF2-40B4-BE49-F238E27FC236}">
                <a16:creationId xmlns:a16="http://schemas.microsoft.com/office/drawing/2014/main" id="{FD321968-8EB9-48D0-989F-1B19770D02AB}"/>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b="0"/>
              <a:t> </a:t>
            </a:r>
            <a:r>
              <a:rPr lang="zh-CN" altLang="en-US" sz="2800"/>
              <a:t>网格体系结构</a:t>
            </a:r>
          </a:p>
          <a:p>
            <a:pPr lvl="1" eaLnBrk="1" hangingPunct="1">
              <a:spcBef>
                <a:spcPct val="0"/>
              </a:spcBef>
            </a:pPr>
            <a:r>
              <a:rPr lang="zh-CN" altLang="en-US" sz="2000" b="0"/>
              <a:t>以协议为中心的</a:t>
            </a:r>
            <a:r>
              <a:rPr lang="en-US" altLang="zh-CN" sz="2000"/>
              <a:t>5</a:t>
            </a:r>
            <a:r>
              <a:rPr lang="zh-CN" altLang="en-US" sz="2000"/>
              <a:t>层沙漏结构</a:t>
            </a:r>
            <a:endParaRPr lang="en-US" altLang="zh-CN" sz="2000"/>
          </a:p>
          <a:p>
            <a:pPr lvl="1" eaLnBrk="1" hangingPunct="1">
              <a:spcBef>
                <a:spcPct val="0"/>
              </a:spcBef>
            </a:pPr>
            <a:r>
              <a:rPr lang="zh-CN" altLang="en-US" sz="2000" b="0"/>
              <a:t>以服务为中心的</a:t>
            </a:r>
            <a:r>
              <a:rPr lang="zh-CN" altLang="en-US" sz="2000"/>
              <a:t>开放网格服务体系结构</a:t>
            </a:r>
            <a:r>
              <a:rPr lang="en-US" altLang="zh-CN" sz="2000"/>
              <a:t>OGSA (Open Grid Services Architecture)</a:t>
            </a:r>
          </a:p>
        </p:txBody>
      </p:sp>
      <p:sp>
        <p:nvSpPr>
          <p:cNvPr id="38915" name="Rectangle 5">
            <a:extLst>
              <a:ext uri="{FF2B5EF4-FFF2-40B4-BE49-F238E27FC236}">
                <a16:creationId xmlns:a16="http://schemas.microsoft.com/office/drawing/2014/main" id="{0BE5216B-729E-4176-A53B-EEBBAD21F0C4}"/>
              </a:ext>
            </a:extLst>
          </p:cNvPr>
          <p:cNvSpPr>
            <a:spLocks noGrp="1" noChangeArrowheads="1"/>
          </p:cNvSpPr>
          <p:nvPr>
            <p:ph type="title"/>
          </p:nvPr>
        </p:nvSpPr>
        <p:spPr>
          <a:noFill/>
        </p:spPr>
        <p:txBody>
          <a:bodyPr/>
          <a:lstStyle/>
          <a:p>
            <a:pPr eaLnBrk="1" hangingPunct="1"/>
            <a:r>
              <a:rPr lang="zh-CN" altLang="en-US"/>
              <a:t>网格计算</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9150726-BD35-4D51-A4CD-537552A207DD}"/>
              </a:ext>
            </a:extLst>
          </p:cNvPr>
          <p:cNvSpPr>
            <a:spLocks noGrp="1" noChangeArrowheads="1"/>
          </p:cNvSpPr>
          <p:nvPr>
            <p:ph type="ctrTitle"/>
          </p:nvPr>
        </p:nvSpPr>
        <p:spPr>
          <a:xfrm>
            <a:off x="692150" y="1196975"/>
            <a:ext cx="6040438" cy="1944688"/>
          </a:xfrm>
        </p:spPr>
        <p:txBody>
          <a:bodyPr/>
          <a:lstStyle/>
          <a:p>
            <a:pPr algn="ctr" eaLnBrk="1" hangingPunct="1">
              <a:lnSpc>
                <a:spcPct val="150000"/>
              </a:lnSpc>
            </a:pPr>
            <a:r>
              <a:rPr lang="zh-CN" altLang="en-US" sz="5400">
                <a:solidFill>
                  <a:srgbClr val="FF0000"/>
                </a:solidFill>
                <a:latin typeface="幼圆" panose="02010509060101010101" pitchFamily="49" charset="-122"/>
                <a:ea typeface="幼圆" panose="02010509060101010101" pitchFamily="49" charset="-122"/>
              </a:rPr>
              <a:t>第</a:t>
            </a:r>
            <a:r>
              <a:rPr lang="en-US" altLang="zh-CN" sz="5400">
                <a:solidFill>
                  <a:srgbClr val="FF0000"/>
                </a:solidFill>
                <a:latin typeface="幼圆" panose="02010509060101010101" pitchFamily="49" charset="-122"/>
                <a:ea typeface="幼圆" panose="02010509060101010101" pitchFamily="49" charset="-122"/>
              </a:rPr>
              <a:t>3</a:t>
            </a:r>
            <a:r>
              <a:rPr lang="zh-CN" altLang="en-US" sz="5400">
                <a:solidFill>
                  <a:srgbClr val="FF0000"/>
                </a:solidFill>
                <a:latin typeface="幼圆" panose="02010509060101010101" pitchFamily="49" charset="-122"/>
                <a:ea typeface="幼圆" panose="02010509060101010101" pitchFamily="49" charset="-122"/>
              </a:rPr>
              <a:t>章</a:t>
            </a:r>
            <a:r>
              <a:rPr lang="zh-CN" altLang="en-US" sz="6000">
                <a:solidFill>
                  <a:srgbClr val="FF0000"/>
                </a:solidFill>
                <a:latin typeface="幼圆" panose="02010509060101010101" pitchFamily="49" charset="-122"/>
                <a:ea typeface="幼圆" panose="02010509060101010101" pitchFamily="49" charset="-122"/>
              </a:rPr>
              <a:t> </a:t>
            </a:r>
            <a:br>
              <a:rPr lang="en-US" altLang="zh-CN" sz="6000">
                <a:solidFill>
                  <a:srgbClr val="FF0000"/>
                </a:solidFill>
                <a:latin typeface="幼圆" panose="02010509060101010101" pitchFamily="49" charset="-122"/>
                <a:ea typeface="幼圆" panose="02010509060101010101" pitchFamily="49" charset="-122"/>
              </a:rPr>
            </a:br>
            <a:r>
              <a:rPr lang="zh-CN" altLang="en-US" sz="5400">
                <a:solidFill>
                  <a:srgbClr val="FF0000"/>
                </a:solidFill>
                <a:latin typeface="幼圆" panose="02010509060101010101" pitchFamily="49" charset="-122"/>
                <a:ea typeface="幼圆" panose="02010509060101010101" pitchFamily="49" charset="-122"/>
              </a:rPr>
              <a:t>网格计算和云计算</a:t>
            </a:r>
            <a:endParaRPr lang="en-US" altLang="zh-CN" sz="5400">
              <a:solidFill>
                <a:srgbClr val="FF0000"/>
              </a:solidFill>
              <a:latin typeface="幼圆" panose="02010509060101010101" pitchFamily="49" charset="-122"/>
              <a:ea typeface="幼圆" panose="02010509060101010101" pitchFamily="49" charset="-122"/>
            </a:endParaRPr>
          </a:p>
        </p:txBody>
      </p:sp>
      <p:sp>
        <p:nvSpPr>
          <p:cNvPr id="7171" name="Text Box 3">
            <a:extLst>
              <a:ext uri="{FF2B5EF4-FFF2-40B4-BE49-F238E27FC236}">
                <a16:creationId xmlns:a16="http://schemas.microsoft.com/office/drawing/2014/main" id="{FF718B1D-8D00-47C6-8EC1-2F88A0027B62}"/>
              </a:ext>
            </a:extLst>
          </p:cNvPr>
          <p:cNvSpPr txBox="1">
            <a:spLocks noChangeArrowheads="1"/>
          </p:cNvSpPr>
          <p:nvPr/>
        </p:nvSpPr>
        <p:spPr bwMode="gray">
          <a:xfrm>
            <a:off x="292100" y="609600"/>
            <a:ext cx="3352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400" i="1">
                <a:solidFill>
                  <a:schemeClr val="bg1"/>
                </a:solidFill>
                <a:latin typeface="Arial" panose="020B0604020202020204" pitchFamily="34" charset="0"/>
                <a:ea typeface="宋体" panose="02010600030101010101" pitchFamily="2" charset="-122"/>
              </a:rPr>
              <a:t>Add your company slogan </a:t>
            </a:r>
          </a:p>
        </p:txBody>
      </p:sp>
      <p:sp>
        <p:nvSpPr>
          <p:cNvPr id="7172" name="Rectangle 4">
            <a:extLst>
              <a:ext uri="{FF2B5EF4-FFF2-40B4-BE49-F238E27FC236}">
                <a16:creationId xmlns:a16="http://schemas.microsoft.com/office/drawing/2014/main" id="{0A44A89C-F2E0-4DFC-875D-E417F42A3E2E}"/>
              </a:ext>
            </a:extLst>
          </p:cNvPr>
          <p:cNvSpPr>
            <a:spLocks noChangeArrowheads="1"/>
          </p:cNvSpPr>
          <p:nvPr/>
        </p:nvSpPr>
        <p:spPr bwMode="gray">
          <a:xfrm>
            <a:off x="692150" y="3571875"/>
            <a:ext cx="6040438"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lang="zh-CN" altLang="en-US" sz="4000">
                <a:solidFill>
                  <a:schemeClr val="tx1"/>
                </a:solidFill>
                <a:latin typeface="Verdana" panose="020B0604030504040204" pitchFamily="34" charset="0"/>
              </a:rPr>
              <a:t>网络计算模式</a:t>
            </a:r>
            <a:endParaRPr lang="en-US" altLang="zh-CN" sz="3600">
              <a:solidFill>
                <a:schemeClr val="tx1"/>
              </a:solidFill>
              <a:latin typeface="Verdana" panose="020B0604030504040204" pitchFamily="34" charset="0"/>
            </a:endParaRPr>
          </a:p>
        </p:txBody>
      </p:sp>
    </p:spTree>
  </p:cSld>
  <p:clrMapOvr>
    <a:masterClrMapping/>
  </p:clrMapOvr>
  <p:transition advTm="13953"/>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a:extLst>
              <a:ext uri="{FF2B5EF4-FFF2-40B4-BE49-F238E27FC236}">
                <a16:creationId xmlns:a16="http://schemas.microsoft.com/office/drawing/2014/main" id="{4A6EDE55-72BD-4966-932C-74AB91F0B509}"/>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b="0"/>
              <a:t> </a:t>
            </a:r>
            <a:r>
              <a:rPr lang="zh-CN" altLang="en-US" sz="2800"/>
              <a:t>网格体系结构</a:t>
            </a:r>
            <a:r>
              <a:rPr lang="en-US" altLang="zh-CN" sz="2800"/>
              <a:t>——5</a:t>
            </a:r>
            <a:r>
              <a:rPr lang="zh-CN" altLang="en-US" sz="2800"/>
              <a:t>层沙漏结构</a:t>
            </a:r>
          </a:p>
          <a:p>
            <a:pPr lvl="1" eaLnBrk="1" hangingPunct="1">
              <a:spcBef>
                <a:spcPct val="0"/>
              </a:spcBef>
            </a:pPr>
            <a:r>
              <a:rPr lang="zh-CN" altLang="en-US" sz="2000" b="0"/>
              <a:t>基本思想和概念：</a:t>
            </a:r>
            <a:r>
              <a:rPr lang="zh-CN" altLang="en-US" sz="2000"/>
              <a:t>共享、互操作性、协议、服务</a:t>
            </a:r>
            <a:r>
              <a:rPr lang="zh-CN" altLang="en-US" sz="2000" b="0"/>
              <a:t>。</a:t>
            </a:r>
            <a:endParaRPr lang="en-US" altLang="zh-CN" sz="2000" b="0"/>
          </a:p>
          <a:p>
            <a:pPr lvl="1" eaLnBrk="1" hangingPunct="1">
              <a:spcBef>
                <a:spcPct val="0"/>
              </a:spcBef>
            </a:pPr>
            <a:r>
              <a:rPr lang="zh-CN" altLang="en-US" sz="2000" b="0"/>
              <a:t>共享：深层次、广泛、动态、具有多种形式的有条件受控的共享。</a:t>
            </a:r>
            <a:endParaRPr lang="en-US" altLang="zh-CN" sz="2000" b="0"/>
          </a:p>
          <a:p>
            <a:pPr lvl="1" eaLnBrk="1" hangingPunct="1">
              <a:spcBef>
                <a:spcPct val="0"/>
              </a:spcBef>
            </a:pPr>
            <a:endParaRPr lang="en-US" altLang="zh-CN" sz="2000"/>
          </a:p>
        </p:txBody>
      </p:sp>
      <p:sp>
        <p:nvSpPr>
          <p:cNvPr id="40963" name="Rectangle 5">
            <a:extLst>
              <a:ext uri="{FF2B5EF4-FFF2-40B4-BE49-F238E27FC236}">
                <a16:creationId xmlns:a16="http://schemas.microsoft.com/office/drawing/2014/main" id="{19F8E674-5C89-45A9-847F-D2A3DCC51C56}"/>
              </a:ext>
            </a:extLst>
          </p:cNvPr>
          <p:cNvSpPr>
            <a:spLocks noGrp="1" noChangeArrowheads="1"/>
          </p:cNvSpPr>
          <p:nvPr>
            <p:ph type="title"/>
          </p:nvPr>
        </p:nvSpPr>
        <p:spPr>
          <a:noFill/>
        </p:spPr>
        <p:txBody>
          <a:bodyPr/>
          <a:lstStyle/>
          <a:p>
            <a:pPr eaLnBrk="1" hangingPunct="1"/>
            <a:r>
              <a:rPr lang="zh-CN" altLang="en-US"/>
              <a:t>网格计算</a:t>
            </a:r>
          </a:p>
        </p:txBody>
      </p:sp>
      <p:pic>
        <p:nvPicPr>
          <p:cNvPr id="40964" name="Picture 2">
            <a:extLst>
              <a:ext uri="{FF2B5EF4-FFF2-40B4-BE49-F238E27FC236}">
                <a16:creationId xmlns:a16="http://schemas.microsoft.com/office/drawing/2014/main" id="{032CA7F8-21C4-47EE-B296-40CD7CA880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888" y="2636838"/>
            <a:ext cx="7107237" cy="321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rnd" algn="ctr">
                <a:solidFill>
                  <a:srgbClr val="FF0000"/>
                </a:solidFill>
                <a:prstDash val="sysDot"/>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a:extLst>
              <a:ext uri="{FF2B5EF4-FFF2-40B4-BE49-F238E27FC236}">
                <a16:creationId xmlns:a16="http://schemas.microsoft.com/office/drawing/2014/main" id="{A4EF2E6D-52A3-4402-8EEE-A4CFCD67CE79}"/>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b="0"/>
              <a:t> </a:t>
            </a:r>
            <a:r>
              <a:rPr lang="zh-CN" altLang="en-US" sz="2800"/>
              <a:t>网格体系结构</a:t>
            </a:r>
            <a:r>
              <a:rPr lang="en-US" altLang="zh-CN" sz="2800"/>
              <a:t>——5</a:t>
            </a:r>
            <a:r>
              <a:rPr lang="zh-CN" altLang="en-US" sz="2800"/>
              <a:t>层沙漏结构</a:t>
            </a:r>
          </a:p>
          <a:p>
            <a:pPr lvl="1" eaLnBrk="1" hangingPunct="1">
              <a:spcBef>
                <a:spcPct val="0"/>
              </a:spcBef>
            </a:pPr>
            <a:r>
              <a:rPr lang="zh-CN" altLang="en-US" sz="2000" b="0"/>
              <a:t>基本思想和概念：</a:t>
            </a:r>
            <a:r>
              <a:rPr lang="zh-CN" altLang="en-US" sz="2000"/>
              <a:t>共享、互操作性、协议、服务</a:t>
            </a:r>
            <a:r>
              <a:rPr lang="zh-CN" altLang="en-US" sz="2000" b="0"/>
              <a:t>。</a:t>
            </a:r>
            <a:endParaRPr lang="en-US" altLang="zh-CN" sz="2000" b="0"/>
          </a:p>
          <a:p>
            <a:pPr lvl="1" eaLnBrk="1" hangingPunct="1">
              <a:spcBef>
                <a:spcPct val="0"/>
              </a:spcBef>
            </a:pPr>
            <a:r>
              <a:rPr lang="zh-CN" altLang="en-US" sz="2000" b="0"/>
              <a:t>互操作性：共享关系可以跨域不同的平台、语言和编程环境，跨越不同的组织边界、使用策略和资源类型。</a:t>
            </a:r>
            <a:endParaRPr lang="en-US" altLang="zh-CN" sz="2000" b="0"/>
          </a:p>
          <a:p>
            <a:pPr lvl="1" eaLnBrk="1" hangingPunct="1">
              <a:spcBef>
                <a:spcPct val="0"/>
              </a:spcBef>
            </a:pPr>
            <a:endParaRPr lang="en-US" altLang="zh-CN" sz="2000"/>
          </a:p>
        </p:txBody>
      </p:sp>
      <p:sp>
        <p:nvSpPr>
          <p:cNvPr id="43011" name="Rectangle 5">
            <a:extLst>
              <a:ext uri="{FF2B5EF4-FFF2-40B4-BE49-F238E27FC236}">
                <a16:creationId xmlns:a16="http://schemas.microsoft.com/office/drawing/2014/main" id="{7F26FFC6-2B55-4604-A151-1C3C05A22BCE}"/>
              </a:ext>
            </a:extLst>
          </p:cNvPr>
          <p:cNvSpPr>
            <a:spLocks noGrp="1" noChangeArrowheads="1"/>
          </p:cNvSpPr>
          <p:nvPr>
            <p:ph type="title"/>
          </p:nvPr>
        </p:nvSpPr>
        <p:spPr>
          <a:noFill/>
        </p:spPr>
        <p:txBody>
          <a:bodyPr/>
          <a:lstStyle/>
          <a:p>
            <a:pPr eaLnBrk="1" hangingPunct="1"/>
            <a:r>
              <a:rPr lang="zh-CN" altLang="en-US"/>
              <a:t>网格计算</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a:extLst>
              <a:ext uri="{FF2B5EF4-FFF2-40B4-BE49-F238E27FC236}">
                <a16:creationId xmlns:a16="http://schemas.microsoft.com/office/drawing/2014/main" id="{EB5D5CBD-E12E-4BE3-A8C1-5731E87B66EE}"/>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b="0"/>
              <a:t> </a:t>
            </a:r>
            <a:r>
              <a:rPr lang="zh-CN" altLang="en-US" sz="2800"/>
              <a:t>网格体系结构</a:t>
            </a:r>
            <a:r>
              <a:rPr lang="en-US" altLang="zh-CN" sz="2800"/>
              <a:t>——5</a:t>
            </a:r>
            <a:r>
              <a:rPr lang="zh-CN" altLang="en-US" sz="2800"/>
              <a:t>层沙漏结构</a:t>
            </a:r>
          </a:p>
          <a:p>
            <a:pPr lvl="1" eaLnBrk="1" hangingPunct="1">
              <a:spcBef>
                <a:spcPct val="0"/>
              </a:spcBef>
            </a:pPr>
            <a:r>
              <a:rPr lang="zh-CN" altLang="en-US" sz="2000" b="0"/>
              <a:t>基本思想和概念：</a:t>
            </a:r>
            <a:r>
              <a:rPr lang="zh-CN" altLang="en-US" sz="2000"/>
              <a:t>共享、互操作性、协议、服务</a:t>
            </a:r>
            <a:r>
              <a:rPr lang="zh-CN" altLang="en-US" sz="2000" b="0"/>
              <a:t>。</a:t>
            </a:r>
            <a:endParaRPr lang="en-US" altLang="zh-CN" sz="2000" b="0"/>
          </a:p>
          <a:p>
            <a:pPr lvl="1" eaLnBrk="1" hangingPunct="1">
              <a:spcBef>
                <a:spcPct val="0"/>
              </a:spcBef>
            </a:pPr>
            <a:r>
              <a:rPr lang="zh-CN" altLang="en-US" sz="2000" b="0"/>
              <a:t>协议：为了实现特定的操作而定义的分布式系统元素之间交互的方式以及交互过程中交换的信息结构。</a:t>
            </a:r>
            <a:endParaRPr lang="en-US" altLang="zh-CN" sz="2000" b="0"/>
          </a:p>
          <a:p>
            <a:pPr lvl="1" eaLnBrk="1" hangingPunct="1">
              <a:spcBef>
                <a:spcPct val="0"/>
              </a:spcBef>
            </a:pPr>
            <a:endParaRPr lang="en-US" altLang="zh-CN" sz="2000"/>
          </a:p>
        </p:txBody>
      </p:sp>
      <p:sp>
        <p:nvSpPr>
          <p:cNvPr id="45059" name="Rectangle 5">
            <a:extLst>
              <a:ext uri="{FF2B5EF4-FFF2-40B4-BE49-F238E27FC236}">
                <a16:creationId xmlns:a16="http://schemas.microsoft.com/office/drawing/2014/main" id="{B9A59E38-2F62-405E-AA3B-2AD4E13C2AC7}"/>
              </a:ext>
            </a:extLst>
          </p:cNvPr>
          <p:cNvSpPr>
            <a:spLocks noGrp="1" noChangeArrowheads="1"/>
          </p:cNvSpPr>
          <p:nvPr>
            <p:ph type="title"/>
          </p:nvPr>
        </p:nvSpPr>
        <p:spPr>
          <a:noFill/>
        </p:spPr>
        <p:txBody>
          <a:bodyPr/>
          <a:lstStyle/>
          <a:p>
            <a:pPr eaLnBrk="1" hangingPunct="1"/>
            <a:r>
              <a:rPr lang="zh-CN" altLang="en-US"/>
              <a:t>网格计算</a:t>
            </a:r>
          </a:p>
        </p:txBody>
      </p:sp>
      <p:pic>
        <p:nvPicPr>
          <p:cNvPr id="45060" name="Picture 2">
            <a:extLst>
              <a:ext uri="{FF2B5EF4-FFF2-40B4-BE49-F238E27FC236}">
                <a16:creationId xmlns:a16="http://schemas.microsoft.com/office/drawing/2014/main" id="{A00E9B5C-691A-46B2-BEBA-C1884F4C5E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2852738"/>
            <a:ext cx="5730875" cy="2757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rnd" algn="ctr">
                <a:solidFill>
                  <a:srgbClr val="FF0000"/>
                </a:solidFill>
                <a:prstDash val="sysDot"/>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a:extLst>
              <a:ext uri="{FF2B5EF4-FFF2-40B4-BE49-F238E27FC236}">
                <a16:creationId xmlns:a16="http://schemas.microsoft.com/office/drawing/2014/main" id="{39941C48-654E-4102-A462-E9A2182FF480}"/>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b="0"/>
              <a:t> </a:t>
            </a:r>
            <a:r>
              <a:rPr lang="zh-CN" altLang="en-US" sz="2800"/>
              <a:t>网格体系结构</a:t>
            </a:r>
            <a:r>
              <a:rPr lang="en-US" altLang="zh-CN" sz="2800"/>
              <a:t>——5</a:t>
            </a:r>
            <a:r>
              <a:rPr lang="zh-CN" altLang="en-US" sz="2800"/>
              <a:t>层沙漏结构</a:t>
            </a:r>
          </a:p>
          <a:p>
            <a:pPr lvl="1" eaLnBrk="1" hangingPunct="1">
              <a:spcBef>
                <a:spcPct val="0"/>
              </a:spcBef>
            </a:pPr>
            <a:r>
              <a:rPr lang="zh-CN" altLang="en-US" sz="2000" b="0"/>
              <a:t>基本思想和概念：</a:t>
            </a:r>
            <a:r>
              <a:rPr lang="zh-CN" altLang="en-US" sz="2000"/>
              <a:t>共享、互操作性、协议、服务</a:t>
            </a:r>
            <a:r>
              <a:rPr lang="zh-CN" altLang="en-US" sz="2000" b="0"/>
              <a:t>。</a:t>
            </a:r>
            <a:endParaRPr lang="en-US" altLang="zh-CN" sz="2000" b="0"/>
          </a:p>
          <a:p>
            <a:pPr lvl="1" eaLnBrk="1" hangingPunct="1">
              <a:spcBef>
                <a:spcPct val="0"/>
              </a:spcBef>
            </a:pPr>
            <a:r>
              <a:rPr lang="zh-CN" altLang="en-US" sz="2000" b="0"/>
              <a:t>服务：由所使用的协议和所实现的行为来定义。服务抽象掉了与资源相关的信息。</a:t>
            </a:r>
            <a:endParaRPr lang="en-US" altLang="zh-CN" sz="2000" b="0"/>
          </a:p>
          <a:p>
            <a:pPr lvl="1" eaLnBrk="1" hangingPunct="1">
              <a:spcBef>
                <a:spcPct val="0"/>
              </a:spcBef>
            </a:pPr>
            <a:endParaRPr lang="en-US" altLang="zh-CN" sz="2000"/>
          </a:p>
        </p:txBody>
      </p:sp>
      <p:sp>
        <p:nvSpPr>
          <p:cNvPr id="47107" name="Rectangle 5">
            <a:extLst>
              <a:ext uri="{FF2B5EF4-FFF2-40B4-BE49-F238E27FC236}">
                <a16:creationId xmlns:a16="http://schemas.microsoft.com/office/drawing/2014/main" id="{941B4A17-9C3E-48BA-B61C-F6AE9C8E1AD2}"/>
              </a:ext>
            </a:extLst>
          </p:cNvPr>
          <p:cNvSpPr>
            <a:spLocks noGrp="1" noChangeArrowheads="1"/>
          </p:cNvSpPr>
          <p:nvPr>
            <p:ph type="title"/>
          </p:nvPr>
        </p:nvSpPr>
        <p:spPr>
          <a:noFill/>
        </p:spPr>
        <p:txBody>
          <a:bodyPr/>
          <a:lstStyle/>
          <a:p>
            <a:pPr eaLnBrk="1" hangingPunct="1"/>
            <a:r>
              <a:rPr lang="zh-CN" altLang="en-US"/>
              <a:t>网格计算</a:t>
            </a:r>
          </a:p>
        </p:txBody>
      </p:sp>
      <p:pic>
        <p:nvPicPr>
          <p:cNvPr id="47108" name="图片 2">
            <a:extLst>
              <a:ext uri="{FF2B5EF4-FFF2-40B4-BE49-F238E27FC236}">
                <a16:creationId xmlns:a16="http://schemas.microsoft.com/office/drawing/2014/main" id="{D48ABE5A-F78C-4267-BAEF-793D7D7304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00" y="2425700"/>
            <a:ext cx="3521075" cy="388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a:extLst>
              <a:ext uri="{FF2B5EF4-FFF2-40B4-BE49-F238E27FC236}">
                <a16:creationId xmlns:a16="http://schemas.microsoft.com/office/drawing/2014/main" id="{217BD61E-24A7-4606-8D4F-8035AF07862A}"/>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b="0"/>
              <a:t> </a:t>
            </a:r>
            <a:r>
              <a:rPr lang="zh-CN" altLang="en-US" sz="2800"/>
              <a:t>网格体系结构</a:t>
            </a:r>
            <a:r>
              <a:rPr lang="en-US" altLang="zh-CN" sz="2800"/>
              <a:t>——5</a:t>
            </a:r>
            <a:r>
              <a:rPr lang="zh-CN" altLang="en-US" sz="2800"/>
              <a:t>层沙漏结构</a:t>
            </a:r>
          </a:p>
          <a:p>
            <a:pPr lvl="1" eaLnBrk="1" hangingPunct="1">
              <a:spcBef>
                <a:spcPct val="0"/>
              </a:spcBef>
            </a:pPr>
            <a:r>
              <a:rPr lang="zh-CN" altLang="en-US" sz="2000" b="0"/>
              <a:t>中心思想：采用</a:t>
            </a:r>
            <a:r>
              <a:rPr lang="zh-CN" altLang="en-US" sz="2000"/>
              <a:t>以协议为中心的分层结构</a:t>
            </a:r>
            <a:r>
              <a:rPr lang="zh-CN" altLang="en-US" sz="2000" b="0"/>
              <a:t>。</a:t>
            </a:r>
            <a:endParaRPr lang="en-US" altLang="zh-CN" sz="2000" b="0"/>
          </a:p>
          <a:p>
            <a:pPr lvl="1" eaLnBrk="1" hangingPunct="1">
              <a:spcBef>
                <a:spcPct val="0"/>
              </a:spcBef>
            </a:pPr>
            <a:r>
              <a:rPr lang="en-US" altLang="zh-CN" sz="2000" b="0"/>
              <a:t>5</a:t>
            </a:r>
            <a:r>
              <a:rPr lang="zh-CN" altLang="en-US" sz="2000" b="0"/>
              <a:t>层沙漏结构根据各组成部分离共享资源的距离，将对</a:t>
            </a:r>
            <a:r>
              <a:rPr lang="zh-CN" altLang="en-US" sz="2000"/>
              <a:t>共享资源</a:t>
            </a:r>
            <a:r>
              <a:rPr lang="zh-CN" altLang="en-US" sz="2000" b="0"/>
              <a:t>进行</a:t>
            </a:r>
            <a:r>
              <a:rPr lang="zh-CN" altLang="en-US" sz="2000"/>
              <a:t>操作、管理和使用</a:t>
            </a:r>
            <a:r>
              <a:rPr lang="zh-CN" altLang="en-US" sz="2000" b="0"/>
              <a:t>的功能分散在五个不同的层次中，越向下层就越接近共享的物理资源，与特定资源相关的成分就越多；越向上层就越感觉不到共享资源的细节特征，也就是说上层是更加抽象的共享资源的表示。</a:t>
            </a:r>
            <a:endParaRPr lang="en-US" altLang="zh-CN" sz="2000" b="0"/>
          </a:p>
          <a:p>
            <a:pPr lvl="1" eaLnBrk="1" hangingPunct="1">
              <a:spcBef>
                <a:spcPct val="0"/>
              </a:spcBef>
            </a:pPr>
            <a:endParaRPr lang="en-US" altLang="zh-CN" sz="2000"/>
          </a:p>
        </p:txBody>
      </p:sp>
      <p:sp>
        <p:nvSpPr>
          <p:cNvPr id="49155" name="Rectangle 5">
            <a:extLst>
              <a:ext uri="{FF2B5EF4-FFF2-40B4-BE49-F238E27FC236}">
                <a16:creationId xmlns:a16="http://schemas.microsoft.com/office/drawing/2014/main" id="{6A431B1D-5FA4-4900-B108-A46BD9DCD2A5}"/>
              </a:ext>
            </a:extLst>
          </p:cNvPr>
          <p:cNvSpPr>
            <a:spLocks noGrp="1" noChangeArrowheads="1"/>
          </p:cNvSpPr>
          <p:nvPr>
            <p:ph type="title"/>
          </p:nvPr>
        </p:nvSpPr>
        <p:spPr>
          <a:noFill/>
        </p:spPr>
        <p:txBody>
          <a:bodyPr/>
          <a:lstStyle/>
          <a:p>
            <a:pPr eaLnBrk="1" hangingPunct="1"/>
            <a:r>
              <a:rPr lang="zh-CN" altLang="en-US"/>
              <a:t>网格计算</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a:extLst>
              <a:ext uri="{FF2B5EF4-FFF2-40B4-BE49-F238E27FC236}">
                <a16:creationId xmlns:a16="http://schemas.microsoft.com/office/drawing/2014/main" id="{38C711E4-BC6D-44E0-863A-CEB1F4960A23}"/>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b="0"/>
              <a:t> </a:t>
            </a:r>
            <a:r>
              <a:rPr lang="zh-CN" altLang="en-US" sz="2800"/>
              <a:t>网格体系结构</a:t>
            </a:r>
            <a:r>
              <a:rPr lang="en-US" altLang="zh-CN" sz="2800"/>
              <a:t>——5</a:t>
            </a:r>
            <a:r>
              <a:rPr lang="zh-CN" altLang="en-US" sz="2800"/>
              <a:t>层沙漏结构</a:t>
            </a:r>
          </a:p>
          <a:p>
            <a:pPr lvl="1" eaLnBrk="1" hangingPunct="1">
              <a:spcBef>
                <a:spcPct val="0"/>
              </a:spcBef>
            </a:pPr>
            <a:r>
              <a:rPr lang="zh-CN" altLang="en-US" sz="2000" b="0"/>
              <a:t>构造层、连接层、资源层、汇聚层、应用层</a:t>
            </a:r>
            <a:endParaRPr lang="en-US" altLang="zh-CN" sz="2000" b="0"/>
          </a:p>
        </p:txBody>
      </p:sp>
      <p:sp>
        <p:nvSpPr>
          <p:cNvPr id="51203" name="Rectangle 5">
            <a:extLst>
              <a:ext uri="{FF2B5EF4-FFF2-40B4-BE49-F238E27FC236}">
                <a16:creationId xmlns:a16="http://schemas.microsoft.com/office/drawing/2014/main" id="{4888E9D7-1FF4-49ED-9C5F-3B501153D106}"/>
              </a:ext>
            </a:extLst>
          </p:cNvPr>
          <p:cNvSpPr>
            <a:spLocks noGrp="1" noChangeArrowheads="1"/>
          </p:cNvSpPr>
          <p:nvPr>
            <p:ph type="title"/>
          </p:nvPr>
        </p:nvSpPr>
        <p:spPr>
          <a:noFill/>
        </p:spPr>
        <p:txBody>
          <a:bodyPr/>
          <a:lstStyle/>
          <a:p>
            <a:pPr eaLnBrk="1" hangingPunct="1"/>
            <a:r>
              <a:rPr lang="zh-CN" altLang="en-US"/>
              <a:t>网格计算</a:t>
            </a:r>
          </a:p>
        </p:txBody>
      </p:sp>
      <p:pic>
        <p:nvPicPr>
          <p:cNvPr id="51204" name="Picture 2">
            <a:extLst>
              <a:ext uri="{FF2B5EF4-FFF2-40B4-BE49-F238E27FC236}">
                <a16:creationId xmlns:a16="http://schemas.microsoft.com/office/drawing/2014/main" id="{7EF5519B-66AB-4EC3-8517-A0752C799B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888" y="2205038"/>
            <a:ext cx="6261100" cy="375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rnd" algn="ctr">
                <a:solidFill>
                  <a:srgbClr val="FF0000"/>
                </a:solidFill>
                <a:prstDash val="sysDot"/>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a:extLst>
              <a:ext uri="{FF2B5EF4-FFF2-40B4-BE49-F238E27FC236}">
                <a16:creationId xmlns:a16="http://schemas.microsoft.com/office/drawing/2014/main" id="{EB086324-844E-426D-AED7-D6D0ECFAABEC}"/>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b="0"/>
              <a:t> </a:t>
            </a:r>
            <a:r>
              <a:rPr lang="zh-CN" altLang="en-US" sz="2800"/>
              <a:t>网格体系结构</a:t>
            </a:r>
            <a:r>
              <a:rPr lang="en-US" altLang="zh-CN" sz="2800"/>
              <a:t>——5</a:t>
            </a:r>
            <a:r>
              <a:rPr lang="zh-CN" altLang="en-US" sz="2800"/>
              <a:t>层沙漏结构</a:t>
            </a:r>
          </a:p>
          <a:p>
            <a:pPr lvl="1" eaLnBrk="1" hangingPunct="1">
              <a:spcBef>
                <a:spcPct val="0"/>
              </a:spcBef>
            </a:pPr>
            <a:r>
              <a:rPr lang="en-US" altLang="zh-CN" sz="2000" b="0"/>
              <a:t>5</a:t>
            </a:r>
            <a:r>
              <a:rPr lang="zh-CN" altLang="en-US" sz="2000" b="0"/>
              <a:t>层结构中各层协议的数量是不同的，对于最核心的协议，既要能实现上层各种协议向核心协议的映射，同时又要能实现核心协议向下层协议的映射，核心协议在所有支持网格计算的地点都应该得到支持，因此核心协议的数量不应该太多，这样核心协议就形成了协议层次结构中的瓶颈，形成沙漏形状。</a:t>
            </a:r>
            <a:endParaRPr lang="en-US" altLang="zh-CN" sz="2000" b="0"/>
          </a:p>
          <a:p>
            <a:pPr lvl="1" eaLnBrk="1" hangingPunct="1">
              <a:spcBef>
                <a:spcPct val="0"/>
              </a:spcBef>
            </a:pPr>
            <a:endParaRPr lang="en-US" altLang="zh-CN" sz="2000" b="0"/>
          </a:p>
        </p:txBody>
      </p:sp>
      <p:sp>
        <p:nvSpPr>
          <p:cNvPr id="53251" name="Rectangle 5">
            <a:extLst>
              <a:ext uri="{FF2B5EF4-FFF2-40B4-BE49-F238E27FC236}">
                <a16:creationId xmlns:a16="http://schemas.microsoft.com/office/drawing/2014/main" id="{4F6AFC69-27EA-4FDC-B33A-E921218EFF46}"/>
              </a:ext>
            </a:extLst>
          </p:cNvPr>
          <p:cNvSpPr>
            <a:spLocks noGrp="1" noChangeArrowheads="1"/>
          </p:cNvSpPr>
          <p:nvPr>
            <p:ph type="title"/>
          </p:nvPr>
        </p:nvSpPr>
        <p:spPr>
          <a:noFill/>
        </p:spPr>
        <p:txBody>
          <a:bodyPr/>
          <a:lstStyle/>
          <a:p>
            <a:pPr eaLnBrk="1" hangingPunct="1"/>
            <a:r>
              <a:rPr lang="zh-CN" altLang="en-US"/>
              <a:t>网格计算</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a:extLst>
              <a:ext uri="{FF2B5EF4-FFF2-40B4-BE49-F238E27FC236}">
                <a16:creationId xmlns:a16="http://schemas.microsoft.com/office/drawing/2014/main" id="{740F80A4-05A8-4847-BBC1-F257DADFE21E}"/>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b="0"/>
              <a:t> </a:t>
            </a:r>
            <a:r>
              <a:rPr lang="zh-CN" altLang="en-US" sz="2800"/>
              <a:t>网格体系结构</a:t>
            </a:r>
            <a:r>
              <a:rPr lang="en-US" altLang="zh-CN" sz="2800"/>
              <a:t>——5</a:t>
            </a:r>
            <a:r>
              <a:rPr lang="zh-CN" altLang="en-US" sz="2800"/>
              <a:t>层沙漏结构</a:t>
            </a:r>
          </a:p>
          <a:p>
            <a:pPr lvl="1" eaLnBrk="1" hangingPunct="1">
              <a:spcBef>
                <a:spcPct val="0"/>
              </a:spcBef>
              <a:buFont typeface="Wingdings 2" panose="05020102010507070707" pitchFamily="18" charset="2"/>
              <a:buNone/>
            </a:pPr>
            <a:endParaRPr lang="en-US" altLang="zh-CN" sz="2000" b="0"/>
          </a:p>
          <a:p>
            <a:pPr lvl="1" eaLnBrk="1" hangingPunct="1">
              <a:spcBef>
                <a:spcPct val="0"/>
              </a:spcBef>
              <a:buFont typeface="Wingdings 2" panose="05020102010507070707" pitchFamily="18" charset="2"/>
              <a:buNone/>
            </a:pPr>
            <a:r>
              <a:rPr lang="en-US" altLang="zh-CN" sz="2000" b="0"/>
              <a:t>           </a:t>
            </a:r>
            <a:r>
              <a:rPr lang="zh-CN" altLang="en-US" sz="2000" b="0"/>
              <a:t>应用层</a:t>
            </a:r>
            <a:endParaRPr lang="en-US" altLang="zh-CN" sz="2000" b="0"/>
          </a:p>
          <a:p>
            <a:pPr lvl="1" eaLnBrk="1" hangingPunct="1">
              <a:spcBef>
                <a:spcPct val="0"/>
              </a:spcBef>
              <a:buFont typeface="Wingdings 2" panose="05020102010507070707" pitchFamily="18" charset="2"/>
              <a:buNone/>
            </a:pPr>
            <a:r>
              <a:rPr lang="zh-CN" altLang="en-US" sz="2000" b="0"/>
              <a:t>           汇聚层</a:t>
            </a:r>
            <a:endParaRPr lang="en-US" altLang="zh-CN" sz="2000" b="0"/>
          </a:p>
          <a:p>
            <a:pPr lvl="1" eaLnBrk="1" hangingPunct="1">
              <a:spcBef>
                <a:spcPct val="0"/>
              </a:spcBef>
              <a:buFont typeface="Wingdings 2" panose="05020102010507070707" pitchFamily="18" charset="2"/>
              <a:buNone/>
            </a:pPr>
            <a:endParaRPr lang="en-US" altLang="zh-CN" sz="2000" b="0"/>
          </a:p>
          <a:p>
            <a:pPr lvl="1" eaLnBrk="1" hangingPunct="1">
              <a:spcBef>
                <a:spcPct val="0"/>
              </a:spcBef>
              <a:buFont typeface="Wingdings 2" panose="05020102010507070707" pitchFamily="18" charset="2"/>
              <a:buNone/>
            </a:pPr>
            <a:r>
              <a:rPr lang="zh-CN" altLang="en-US" sz="2000" b="0"/>
              <a:t>           资源层</a:t>
            </a:r>
            <a:endParaRPr lang="en-US" altLang="zh-CN" sz="2000" b="0"/>
          </a:p>
          <a:p>
            <a:pPr lvl="1" eaLnBrk="1" hangingPunct="1">
              <a:spcBef>
                <a:spcPct val="0"/>
              </a:spcBef>
              <a:buFont typeface="Wingdings 2" panose="05020102010507070707" pitchFamily="18" charset="2"/>
              <a:buNone/>
            </a:pPr>
            <a:r>
              <a:rPr lang="zh-CN" altLang="en-US" sz="2000" b="0"/>
              <a:t>           连接层</a:t>
            </a:r>
            <a:endParaRPr lang="en-US" altLang="zh-CN" sz="2000" b="0"/>
          </a:p>
          <a:p>
            <a:pPr lvl="1" eaLnBrk="1" hangingPunct="1">
              <a:spcBef>
                <a:spcPct val="0"/>
              </a:spcBef>
              <a:buFont typeface="Wingdings 2" panose="05020102010507070707" pitchFamily="18" charset="2"/>
              <a:buNone/>
            </a:pPr>
            <a:endParaRPr lang="en-US" altLang="zh-CN" sz="2000" b="0"/>
          </a:p>
          <a:p>
            <a:pPr lvl="1" eaLnBrk="1" hangingPunct="1">
              <a:spcBef>
                <a:spcPct val="0"/>
              </a:spcBef>
              <a:buFont typeface="Wingdings 2" panose="05020102010507070707" pitchFamily="18" charset="2"/>
              <a:buNone/>
            </a:pPr>
            <a:endParaRPr lang="en-US" altLang="zh-CN" sz="2000" b="0"/>
          </a:p>
          <a:p>
            <a:pPr lvl="1" eaLnBrk="1" hangingPunct="1">
              <a:spcBef>
                <a:spcPct val="0"/>
              </a:spcBef>
              <a:buFont typeface="Wingdings 2" panose="05020102010507070707" pitchFamily="18" charset="2"/>
              <a:buNone/>
            </a:pPr>
            <a:r>
              <a:rPr lang="en-US" altLang="zh-CN" sz="2000" b="0"/>
              <a:t>           </a:t>
            </a:r>
            <a:r>
              <a:rPr lang="zh-CN" altLang="en-US" sz="2000" b="0"/>
              <a:t>构造层</a:t>
            </a:r>
            <a:endParaRPr lang="en-US" altLang="zh-CN" sz="2000" b="0"/>
          </a:p>
        </p:txBody>
      </p:sp>
      <p:sp>
        <p:nvSpPr>
          <p:cNvPr id="55299" name="Rectangle 5">
            <a:extLst>
              <a:ext uri="{FF2B5EF4-FFF2-40B4-BE49-F238E27FC236}">
                <a16:creationId xmlns:a16="http://schemas.microsoft.com/office/drawing/2014/main" id="{B6B9F8EE-7328-424C-BC14-9BB0F768F334}"/>
              </a:ext>
            </a:extLst>
          </p:cNvPr>
          <p:cNvSpPr>
            <a:spLocks noGrp="1" noChangeArrowheads="1"/>
          </p:cNvSpPr>
          <p:nvPr>
            <p:ph type="title"/>
          </p:nvPr>
        </p:nvSpPr>
        <p:spPr>
          <a:noFill/>
        </p:spPr>
        <p:txBody>
          <a:bodyPr/>
          <a:lstStyle/>
          <a:p>
            <a:pPr eaLnBrk="1" hangingPunct="1"/>
            <a:r>
              <a:rPr lang="zh-CN" altLang="en-US"/>
              <a:t>网格计算</a:t>
            </a:r>
          </a:p>
        </p:txBody>
      </p:sp>
      <p:pic>
        <p:nvPicPr>
          <p:cNvPr id="55300" name="Picture 2">
            <a:extLst>
              <a:ext uri="{FF2B5EF4-FFF2-40B4-BE49-F238E27FC236}">
                <a16:creationId xmlns:a16="http://schemas.microsoft.com/office/drawing/2014/main" id="{05E49D3E-8698-4B5E-902D-05AF2704C8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2138" y="1703388"/>
            <a:ext cx="4433887" cy="4532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rnd" algn="ctr">
                <a:solidFill>
                  <a:srgbClr val="FF0000"/>
                </a:solidFill>
                <a:prstDash val="sysDot"/>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a:extLst>
              <a:ext uri="{FF2B5EF4-FFF2-40B4-BE49-F238E27FC236}">
                <a16:creationId xmlns:a16="http://schemas.microsoft.com/office/drawing/2014/main" id="{93478CF9-5275-44D0-8BC6-C58B6E256763}"/>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b="0"/>
              <a:t> </a:t>
            </a:r>
            <a:r>
              <a:rPr lang="zh-CN" altLang="en-US" sz="2800"/>
              <a:t>网格体系结构</a:t>
            </a:r>
            <a:r>
              <a:rPr lang="en-US" altLang="zh-CN" sz="2800"/>
              <a:t>——5</a:t>
            </a:r>
            <a:r>
              <a:rPr lang="zh-CN" altLang="en-US" sz="2800"/>
              <a:t>层沙漏结构</a:t>
            </a:r>
          </a:p>
          <a:p>
            <a:pPr lvl="1" eaLnBrk="1" hangingPunct="1">
              <a:spcBef>
                <a:spcPct val="0"/>
              </a:spcBef>
            </a:pPr>
            <a:r>
              <a:rPr lang="zh-CN" altLang="en-US" sz="2000"/>
              <a:t>构造层</a:t>
            </a:r>
            <a:r>
              <a:rPr lang="zh-CN" altLang="en-US" sz="2000" b="0"/>
              <a:t>：其功能是向上提供网格中可共享的资源</a:t>
            </a:r>
            <a:r>
              <a:rPr lang="en-US" altLang="zh-CN" sz="2000" b="0"/>
              <a:t>(</a:t>
            </a:r>
            <a:r>
              <a:rPr lang="zh-CN" altLang="en-US" sz="2000" b="0"/>
              <a:t>物理或逻辑实体</a:t>
            </a:r>
            <a:r>
              <a:rPr lang="en-US" altLang="zh-CN" sz="2000" b="0"/>
              <a:t>)</a:t>
            </a:r>
            <a:r>
              <a:rPr lang="zh-CN" altLang="en-US" sz="2000" b="0"/>
              <a:t>。常用的资源包括处理能力、存储系统、目录、网络资源、分布式文件系统、分布式计算机池、计算机集群等。</a:t>
            </a:r>
            <a:endParaRPr lang="en-US" altLang="zh-CN" sz="2000" b="0"/>
          </a:p>
          <a:p>
            <a:pPr lvl="1" eaLnBrk="1" hangingPunct="1">
              <a:spcBef>
                <a:spcPct val="0"/>
              </a:spcBef>
            </a:pPr>
            <a:endParaRPr lang="en-US" altLang="zh-CN" sz="2000" b="0"/>
          </a:p>
        </p:txBody>
      </p:sp>
      <p:sp>
        <p:nvSpPr>
          <p:cNvPr id="57347" name="Rectangle 5">
            <a:extLst>
              <a:ext uri="{FF2B5EF4-FFF2-40B4-BE49-F238E27FC236}">
                <a16:creationId xmlns:a16="http://schemas.microsoft.com/office/drawing/2014/main" id="{86A822C9-221A-4058-9212-D8269C1F3E67}"/>
              </a:ext>
            </a:extLst>
          </p:cNvPr>
          <p:cNvSpPr>
            <a:spLocks noGrp="1" noChangeArrowheads="1"/>
          </p:cNvSpPr>
          <p:nvPr>
            <p:ph type="title"/>
          </p:nvPr>
        </p:nvSpPr>
        <p:spPr>
          <a:noFill/>
        </p:spPr>
        <p:txBody>
          <a:bodyPr/>
          <a:lstStyle/>
          <a:p>
            <a:pPr eaLnBrk="1" hangingPunct="1"/>
            <a:r>
              <a:rPr lang="zh-CN" altLang="en-US"/>
              <a:t>网格计算</a:t>
            </a:r>
          </a:p>
        </p:txBody>
      </p:sp>
      <p:pic>
        <p:nvPicPr>
          <p:cNvPr id="57348" name="图片 1">
            <a:extLst>
              <a:ext uri="{FF2B5EF4-FFF2-40B4-BE49-F238E27FC236}">
                <a16:creationId xmlns:a16="http://schemas.microsoft.com/office/drawing/2014/main" id="{34A35F23-88CC-4BF9-BE1B-59EE6485CC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071813"/>
            <a:ext cx="4824412"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a:extLst>
              <a:ext uri="{FF2B5EF4-FFF2-40B4-BE49-F238E27FC236}">
                <a16:creationId xmlns:a16="http://schemas.microsoft.com/office/drawing/2014/main" id="{8C5582F3-68AC-4B0B-B895-A1DFA7A4F903}"/>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b="0"/>
              <a:t> </a:t>
            </a:r>
            <a:r>
              <a:rPr lang="zh-CN" altLang="en-US" sz="2800"/>
              <a:t>网格体系结构</a:t>
            </a:r>
            <a:r>
              <a:rPr lang="en-US" altLang="zh-CN" sz="2800"/>
              <a:t>——5</a:t>
            </a:r>
            <a:r>
              <a:rPr lang="zh-CN" altLang="en-US" sz="2800"/>
              <a:t>层沙漏结构</a:t>
            </a:r>
          </a:p>
          <a:p>
            <a:pPr lvl="1" eaLnBrk="1" hangingPunct="1">
              <a:spcBef>
                <a:spcPct val="0"/>
              </a:spcBef>
            </a:pPr>
            <a:r>
              <a:rPr lang="zh-CN" altLang="en-US" sz="2000"/>
              <a:t>构造层资源及其功能特性</a:t>
            </a:r>
            <a:r>
              <a:rPr lang="zh-CN" altLang="en-US" sz="2000" b="0"/>
              <a:t>：</a:t>
            </a:r>
            <a:endParaRPr lang="en-US" altLang="zh-CN" sz="2000" b="0"/>
          </a:p>
          <a:p>
            <a:pPr lvl="1" eaLnBrk="1" hangingPunct="1">
              <a:spcBef>
                <a:spcPct val="0"/>
              </a:spcBef>
            </a:pPr>
            <a:endParaRPr lang="en-US" altLang="zh-CN" sz="2000" b="0"/>
          </a:p>
        </p:txBody>
      </p:sp>
      <p:sp>
        <p:nvSpPr>
          <p:cNvPr id="59395" name="Rectangle 5">
            <a:extLst>
              <a:ext uri="{FF2B5EF4-FFF2-40B4-BE49-F238E27FC236}">
                <a16:creationId xmlns:a16="http://schemas.microsoft.com/office/drawing/2014/main" id="{A97D2675-F110-4318-869C-4FDA17A046DB}"/>
              </a:ext>
            </a:extLst>
          </p:cNvPr>
          <p:cNvSpPr>
            <a:spLocks noGrp="1" noChangeArrowheads="1"/>
          </p:cNvSpPr>
          <p:nvPr>
            <p:ph type="title"/>
          </p:nvPr>
        </p:nvSpPr>
        <p:spPr>
          <a:noFill/>
        </p:spPr>
        <p:txBody>
          <a:bodyPr/>
          <a:lstStyle/>
          <a:p>
            <a:pPr eaLnBrk="1" hangingPunct="1"/>
            <a:r>
              <a:rPr lang="zh-CN" altLang="en-US"/>
              <a:t>网格计算</a:t>
            </a:r>
          </a:p>
        </p:txBody>
      </p:sp>
      <p:pic>
        <p:nvPicPr>
          <p:cNvPr id="59396" name="Picture 4">
            <a:extLst>
              <a:ext uri="{FF2B5EF4-FFF2-40B4-BE49-F238E27FC236}">
                <a16:creationId xmlns:a16="http://schemas.microsoft.com/office/drawing/2014/main" id="{20234EB7-1B74-42E9-9691-5838374D9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2133600"/>
            <a:ext cx="8035925" cy="3527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rnd" algn="ctr">
                <a:solidFill>
                  <a:srgbClr val="FF0000"/>
                </a:solidFill>
                <a:prstDash val="sysDot"/>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3044" name="Rectangle 4">
            <a:extLst>
              <a:ext uri="{FF2B5EF4-FFF2-40B4-BE49-F238E27FC236}">
                <a16:creationId xmlns:a16="http://schemas.microsoft.com/office/drawing/2014/main" id="{7F62A734-D8D4-4EC2-BAE1-870322A72D56}"/>
              </a:ext>
            </a:extLst>
          </p:cNvPr>
          <p:cNvSpPr>
            <a:spLocks noChangeArrowheads="1"/>
          </p:cNvSpPr>
          <p:nvPr/>
        </p:nvSpPr>
        <p:spPr bwMode="auto">
          <a:xfrm>
            <a:off x="468313" y="838200"/>
            <a:ext cx="7848600" cy="1366838"/>
          </a:xfrm>
          <a:prstGeom prst="rect">
            <a:avLst/>
          </a:prstGeom>
          <a:noFill/>
          <a:ln w="9525">
            <a:noFill/>
            <a:miter lim="800000"/>
            <a:headEnd/>
            <a:tailEnd/>
          </a:ln>
          <a:effectLst/>
        </p:spPr>
        <p:txBody>
          <a:bodyPr lIns="92075" tIns="46038" rIns="92075" bIns="46038" anchor="ctr"/>
          <a:lstStyle>
            <a:lvl1pPr algn="l" defTabSz="762000">
              <a:defRPr>
                <a:solidFill>
                  <a:schemeClr val="tx1"/>
                </a:solidFill>
                <a:latin typeface="Arial" charset="0"/>
              </a:defRPr>
            </a:lvl1pPr>
            <a:lvl2pPr marL="742950" indent="-285750" algn="l" defTabSz="762000">
              <a:defRPr>
                <a:solidFill>
                  <a:schemeClr val="tx1"/>
                </a:solidFill>
                <a:latin typeface="Arial" charset="0"/>
              </a:defRPr>
            </a:lvl2pPr>
            <a:lvl3pPr marL="1143000" indent="-228600" algn="l" defTabSz="762000">
              <a:defRPr>
                <a:solidFill>
                  <a:schemeClr val="tx1"/>
                </a:solidFill>
                <a:latin typeface="Arial" charset="0"/>
              </a:defRPr>
            </a:lvl3pPr>
            <a:lvl4pPr marL="1600200" indent="-228600" algn="l" defTabSz="762000">
              <a:defRPr>
                <a:solidFill>
                  <a:schemeClr val="tx1"/>
                </a:solidFill>
                <a:latin typeface="Arial" charset="0"/>
              </a:defRPr>
            </a:lvl4pPr>
            <a:lvl5pPr marL="2057400" indent="-228600" algn="l" defTabSz="762000">
              <a:defRPr>
                <a:solidFill>
                  <a:schemeClr val="tx1"/>
                </a:solidFill>
                <a:latin typeface="Arial" charset="0"/>
              </a:defRPr>
            </a:lvl5pPr>
            <a:lvl6pPr marL="2514600" indent="-228600" defTabSz="762000" fontAlgn="base">
              <a:spcBef>
                <a:spcPct val="0"/>
              </a:spcBef>
              <a:spcAft>
                <a:spcPct val="0"/>
              </a:spcAft>
              <a:defRPr>
                <a:solidFill>
                  <a:schemeClr val="tx1"/>
                </a:solidFill>
                <a:latin typeface="Arial" charset="0"/>
              </a:defRPr>
            </a:lvl6pPr>
            <a:lvl7pPr marL="2971800" indent="-228600" defTabSz="762000" fontAlgn="base">
              <a:spcBef>
                <a:spcPct val="0"/>
              </a:spcBef>
              <a:spcAft>
                <a:spcPct val="0"/>
              </a:spcAft>
              <a:defRPr>
                <a:solidFill>
                  <a:schemeClr val="tx1"/>
                </a:solidFill>
                <a:latin typeface="Arial" charset="0"/>
              </a:defRPr>
            </a:lvl7pPr>
            <a:lvl8pPr marL="3429000" indent="-228600" defTabSz="762000" fontAlgn="base">
              <a:spcBef>
                <a:spcPct val="0"/>
              </a:spcBef>
              <a:spcAft>
                <a:spcPct val="0"/>
              </a:spcAft>
              <a:defRPr>
                <a:solidFill>
                  <a:schemeClr val="tx1"/>
                </a:solidFill>
                <a:latin typeface="Arial" charset="0"/>
              </a:defRPr>
            </a:lvl8pPr>
            <a:lvl9pPr marL="3886200" indent="-228600" defTabSz="762000" fontAlgn="base">
              <a:spcBef>
                <a:spcPct val="0"/>
              </a:spcBef>
              <a:spcAft>
                <a:spcPct val="0"/>
              </a:spcAft>
              <a:defRPr>
                <a:solidFill>
                  <a:schemeClr val="tx1"/>
                </a:solidFill>
                <a:latin typeface="Arial" charset="0"/>
              </a:defRPr>
            </a:lvl9pPr>
          </a:lstStyle>
          <a:p>
            <a:pPr>
              <a:buClr>
                <a:schemeClr val="tx1"/>
              </a:buClr>
              <a:buSzPct val="60000"/>
              <a:buFont typeface="Wingdings" pitchFamily="2" charset="2"/>
              <a:buChar char="l"/>
              <a:defRPr/>
            </a:pPr>
            <a:r>
              <a:rPr kumimoji="1" lang="en-US" altLang="zh-CN" sz="4800" b="0" dirty="0">
                <a:solidFill>
                  <a:srgbClr val="990099"/>
                </a:solidFill>
                <a:effectLst>
                  <a:outerShdw blurRad="38100" dist="38100" dir="2700000" algn="tl">
                    <a:srgbClr val="C0C0C0"/>
                  </a:outerShdw>
                </a:effectLst>
                <a:latin typeface="黑体" pitchFamily="49" charset="-122"/>
                <a:ea typeface="黑体" pitchFamily="49" charset="-122"/>
              </a:rPr>
              <a:t> </a:t>
            </a:r>
            <a:r>
              <a:rPr lang="zh-CN" altLang="en-US" sz="4000" dirty="0">
                <a:latin typeface="Verdana" pitchFamily="34" charset="0"/>
                <a:ea typeface="微软雅黑" pitchFamily="34" charset="-122"/>
              </a:rPr>
              <a:t>课程主要内容</a:t>
            </a:r>
          </a:p>
        </p:txBody>
      </p:sp>
      <p:sp>
        <p:nvSpPr>
          <p:cNvPr id="1623045" name="Rectangle 5">
            <a:extLst>
              <a:ext uri="{FF2B5EF4-FFF2-40B4-BE49-F238E27FC236}">
                <a16:creationId xmlns:a16="http://schemas.microsoft.com/office/drawing/2014/main" id="{3A2E3D1F-9D59-4E17-AB49-1F21904218F4}"/>
              </a:ext>
            </a:extLst>
          </p:cNvPr>
          <p:cNvSpPr>
            <a:spLocks noChangeArrowheads="1"/>
          </p:cNvSpPr>
          <p:nvPr/>
        </p:nvSpPr>
        <p:spPr bwMode="auto">
          <a:xfrm>
            <a:off x="1279525" y="2060575"/>
            <a:ext cx="7056438" cy="4537075"/>
          </a:xfrm>
          <a:prstGeom prst="rect">
            <a:avLst/>
          </a:prstGeom>
          <a:noFill/>
          <a:ln w="9525">
            <a:solidFill>
              <a:srgbClr val="990099"/>
            </a:solidFill>
            <a:miter lim="800000"/>
            <a:headEnd/>
            <a:tailEnd/>
          </a:ln>
          <a:effectLst/>
          <a:scene3d>
            <a:camera prst="legacyObliqueTopRight"/>
            <a:lightRig rig="legacyFlat3" dir="b"/>
          </a:scene3d>
          <a:sp3d extrusionH="430200" prstMaterial="legacyMatte">
            <a:bevelT w="13500" h="13500" prst="angle"/>
            <a:bevelB w="13500" h="13500" prst="angle"/>
            <a:extrusionClr>
              <a:srgbClr val="990099"/>
            </a:extrusionClr>
          </a:sp3d>
        </p:spPr>
        <p:txBody>
          <a:bodyPr lIns="92075" tIns="154800" rIns="92075" bIns="46038">
            <a:flatTx/>
          </a:bodyPr>
          <a:lstStyle>
            <a:lvl1pPr marL="342900" indent="-342900" algn="l" defTabSz="762000">
              <a:defRPr>
                <a:solidFill>
                  <a:schemeClr val="tx1"/>
                </a:solidFill>
                <a:latin typeface="Arial" charset="0"/>
              </a:defRPr>
            </a:lvl1pPr>
            <a:lvl2pPr marL="742950" indent="-285750" algn="l" defTabSz="762000">
              <a:defRPr>
                <a:solidFill>
                  <a:schemeClr val="tx1"/>
                </a:solidFill>
                <a:latin typeface="Arial" charset="0"/>
              </a:defRPr>
            </a:lvl2pPr>
            <a:lvl3pPr marL="1143000" indent="-228600" algn="l" defTabSz="762000">
              <a:defRPr>
                <a:solidFill>
                  <a:schemeClr val="tx1"/>
                </a:solidFill>
                <a:latin typeface="Arial" charset="0"/>
              </a:defRPr>
            </a:lvl3pPr>
            <a:lvl4pPr marL="1600200" indent="-228600" algn="l" defTabSz="762000">
              <a:defRPr>
                <a:solidFill>
                  <a:schemeClr val="tx1"/>
                </a:solidFill>
                <a:latin typeface="Arial" charset="0"/>
              </a:defRPr>
            </a:lvl4pPr>
            <a:lvl5pPr marL="2057400" indent="-228600" algn="l" defTabSz="762000">
              <a:defRPr>
                <a:solidFill>
                  <a:schemeClr val="tx1"/>
                </a:solidFill>
                <a:latin typeface="Arial" charset="0"/>
              </a:defRPr>
            </a:lvl5pPr>
            <a:lvl6pPr marL="2514600" indent="-228600" defTabSz="762000" fontAlgn="base">
              <a:spcBef>
                <a:spcPct val="0"/>
              </a:spcBef>
              <a:spcAft>
                <a:spcPct val="0"/>
              </a:spcAft>
              <a:defRPr>
                <a:solidFill>
                  <a:schemeClr val="tx1"/>
                </a:solidFill>
                <a:latin typeface="Arial" charset="0"/>
              </a:defRPr>
            </a:lvl6pPr>
            <a:lvl7pPr marL="2971800" indent="-228600" defTabSz="762000" fontAlgn="base">
              <a:spcBef>
                <a:spcPct val="0"/>
              </a:spcBef>
              <a:spcAft>
                <a:spcPct val="0"/>
              </a:spcAft>
              <a:defRPr>
                <a:solidFill>
                  <a:schemeClr val="tx1"/>
                </a:solidFill>
                <a:latin typeface="Arial" charset="0"/>
              </a:defRPr>
            </a:lvl7pPr>
            <a:lvl8pPr marL="3429000" indent="-228600" defTabSz="762000" fontAlgn="base">
              <a:spcBef>
                <a:spcPct val="0"/>
              </a:spcBef>
              <a:spcAft>
                <a:spcPct val="0"/>
              </a:spcAft>
              <a:defRPr>
                <a:solidFill>
                  <a:schemeClr val="tx1"/>
                </a:solidFill>
                <a:latin typeface="Arial" charset="0"/>
              </a:defRPr>
            </a:lvl8pPr>
            <a:lvl9pPr marL="3886200" indent="-228600" defTabSz="762000" fontAlgn="base">
              <a:spcBef>
                <a:spcPct val="0"/>
              </a:spcBef>
              <a:spcAft>
                <a:spcPct val="0"/>
              </a:spcAft>
              <a:defRPr>
                <a:solidFill>
                  <a:schemeClr val="tx1"/>
                </a:solidFill>
                <a:latin typeface="Arial" charset="0"/>
              </a:defRPr>
            </a:lvl9pPr>
          </a:lstStyle>
          <a:p>
            <a:pPr lvl="1">
              <a:lnSpc>
                <a:spcPct val="120000"/>
              </a:lnSpc>
              <a:spcBef>
                <a:spcPct val="20000"/>
              </a:spcBef>
              <a:buClr>
                <a:srgbClr val="990099"/>
              </a:buClr>
              <a:buSzPct val="50000"/>
              <a:buFont typeface="Wingdings" pitchFamily="2" charset="2"/>
              <a:buChar char="n"/>
              <a:defRPr/>
            </a:pPr>
            <a:r>
              <a:rPr kumimoji="1" lang="zh-CN" altLang="en-US" sz="3600" dirty="0">
                <a:solidFill>
                  <a:srgbClr val="990099"/>
                </a:solidFill>
                <a:effectLst>
                  <a:outerShdw blurRad="38100" dist="38100" dir="2700000" algn="tl">
                    <a:srgbClr val="C0C0C0"/>
                  </a:outerShdw>
                </a:effectLst>
                <a:latin typeface="方正姚体" pitchFamily="2" charset="-122"/>
                <a:ea typeface="方正姚体" pitchFamily="2" charset="-122"/>
              </a:rPr>
              <a:t> 概述</a:t>
            </a:r>
            <a:endParaRPr kumimoji="1" lang="en-US" altLang="zh-CN" sz="3600" dirty="0">
              <a:solidFill>
                <a:srgbClr val="990099"/>
              </a:solidFill>
              <a:effectLst>
                <a:outerShdw blurRad="38100" dist="38100" dir="2700000" algn="tl">
                  <a:srgbClr val="C0C0C0"/>
                </a:outerShdw>
              </a:effectLst>
              <a:latin typeface="方正姚体" pitchFamily="2" charset="-122"/>
              <a:ea typeface="方正姚体" pitchFamily="2" charset="-122"/>
            </a:endParaRPr>
          </a:p>
          <a:p>
            <a:pPr lvl="1">
              <a:lnSpc>
                <a:spcPct val="120000"/>
              </a:lnSpc>
              <a:spcBef>
                <a:spcPct val="20000"/>
              </a:spcBef>
              <a:buClr>
                <a:srgbClr val="990099"/>
              </a:buClr>
              <a:buSzPct val="50000"/>
              <a:buFont typeface="Wingdings" pitchFamily="2" charset="2"/>
              <a:buChar char="n"/>
              <a:defRPr/>
            </a:pPr>
            <a:r>
              <a:rPr kumimoji="1" lang="en-US" altLang="zh-CN" sz="3600" dirty="0">
                <a:solidFill>
                  <a:srgbClr val="990099"/>
                </a:solidFill>
                <a:effectLst>
                  <a:outerShdw blurRad="38100" dist="38100" dir="2700000" algn="tl">
                    <a:srgbClr val="C0C0C0"/>
                  </a:outerShdw>
                </a:effectLst>
                <a:latin typeface="方正姚体" pitchFamily="2" charset="-122"/>
                <a:ea typeface="方正姚体" pitchFamily="2" charset="-122"/>
              </a:rPr>
              <a:t> </a:t>
            </a:r>
            <a:r>
              <a:rPr kumimoji="1" lang="zh-CN" altLang="en-US" sz="3600" dirty="0">
                <a:solidFill>
                  <a:srgbClr val="990099"/>
                </a:solidFill>
                <a:effectLst>
                  <a:outerShdw blurRad="38100" dist="38100" dir="2700000" algn="tl">
                    <a:srgbClr val="C0C0C0"/>
                  </a:outerShdw>
                </a:effectLst>
                <a:latin typeface="方正姚体" pitchFamily="2" charset="-122"/>
                <a:ea typeface="方正姚体" pitchFamily="2" charset="-122"/>
              </a:rPr>
              <a:t>企业计算</a:t>
            </a:r>
            <a:endParaRPr kumimoji="1" lang="en-US" altLang="zh-CN" sz="3600" dirty="0">
              <a:solidFill>
                <a:srgbClr val="990099"/>
              </a:solidFill>
              <a:effectLst>
                <a:outerShdw blurRad="38100" dist="38100" dir="2700000" algn="tl">
                  <a:srgbClr val="C0C0C0"/>
                </a:outerShdw>
              </a:effectLst>
              <a:latin typeface="方正姚体" pitchFamily="2" charset="-122"/>
              <a:ea typeface="方正姚体" pitchFamily="2" charset="-122"/>
            </a:endParaRPr>
          </a:p>
          <a:p>
            <a:pPr lvl="1">
              <a:lnSpc>
                <a:spcPct val="120000"/>
              </a:lnSpc>
              <a:spcBef>
                <a:spcPct val="20000"/>
              </a:spcBef>
              <a:buClr>
                <a:srgbClr val="990099"/>
              </a:buClr>
              <a:buSzPct val="50000"/>
              <a:buFont typeface="Wingdings" pitchFamily="2" charset="2"/>
              <a:buChar char="n"/>
              <a:defRPr/>
            </a:pPr>
            <a:r>
              <a:rPr kumimoji="1" lang="en-US" altLang="zh-CN" sz="3600" dirty="0">
                <a:solidFill>
                  <a:srgbClr val="FF0000"/>
                </a:solidFill>
                <a:effectLst>
                  <a:outerShdw blurRad="38100" dist="38100" dir="2700000" algn="tl">
                    <a:srgbClr val="C0C0C0"/>
                  </a:outerShdw>
                </a:effectLst>
                <a:latin typeface="方正姚体" pitchFamily="2" charset="-122"/>
                <a:ea typeface="方正姚体" pitchFamily="2" charset="-122"/>
              </a:rPr>
              <a:t> </a:t>
            </a:r>
            <a:r>
              <a:rPr kumimoji="1" lang="zh-CN" altLang="en-US" sz="3600" dirty="0">
                <a:solidFill>
                  <a:srgbClr val="FF0000"/>
                </a:solidFill>
                <a:effectLst>
                  <a:outerShdw blurRad="38100" dist="38100" dir="2700000" algn="tl">
                    <a:srgbClr val="C0C0C0"/>
                  </a:outerShdw>
                </a:effectLst>
                <a:latin typeface="方正姚体" pitchFamily="2" charset="-122"/>
                <a:ea typeface="方正姚体" pitchFamily="2" charset="-122"/>
              </a:rPr>
              <a:t>网格计算和云计算</a:t>
            </a:r>
            <a:endParaRPr kumimoji="1" lang="en-US" altLang="zh-CN" sz="3600" dirty="0">
              <a:solidFill>
                <a:srgbClr val="FF0000"/>
              </a:solidFill>
              <a:effectLst>
                <a:outerShdw blurRad="38100" dist="38100" dir="2700000" algn="tl">
                  <a:srgbClr val="C0C0C0"/>
                </a:outerShdw>
              </a:effectLst>
              <a:latin typeface="方正姚体" pitchFamily="2" charset="-122"/>
              <a:ea typeface="方正姚体" pitchFamily="2" charset="-122"/>
            </a:endParaRPr>
          </a:p>
          <a:p>
            <a:pPr lvl="1">
              <a:lnSpc>
                <a:spcPct val="120000"/>
              </a:lnSpc>
              <a:spcBef>
                <a:spcPct val="20000"/>
              </a:spcBef>
              <a:buClr>
                <a:srgbClr val="990099"/>
              </a:buClr>
              <a:buSzPct val="50000"/>
              <a:buFont typeface="Wingdings" pitchFamily="2" charset="2"/>
              <a:buChar char="n"/>
              <a:defRPr/>
            </a:pPr>
            <a:r>
              <a:rPr kumimoji="1" lang="en-US" altLang="zh-CN" sz="3600" dirty="0">
                <a:solidFill>
                  <a:srgbClr val="990099"/>
                </a:solidFill>
                <a:effectLst>
                  <a:outerShdw blurRad="38100" dist="38100" dir="2700000" algn="tl">
                    <a:srgbClr val="C0C0C0"/>
                  </a:outerShdw>
                </a:effectLst>
                <a:latin typeface="方正姚体" pitchFamily="2" charset="-122"/>
                <a:ea typeface="方正姚体" pitchFamily="2" charset="-122"/>
              </a:rPr>
              <a:t> P2P</a:t>
            </a:r>
            <a:r>
              <a:rPr kumimoji="1" lang="zh-CN" altLang="en-US" sz="3600" dirty="0">
                <a:solidFill>
                  <a:srgbClr val="990099"/>
                </a:solidFill>
                <a:effectLst>
                  <a:outerShdw blurRad="38100" dist="38100" dir="2700000" algn="tl">
                    <a:srgbClr val="C0C0C0"/>
                  </a:outerShdw>
                </a:effectLst>
                <a:latin typeface="方正姚体" pitchFamily="2" charset="-122"/>
                <a:ea typeface="方正姚体" pitchFamily="2" charset="-122"/>
              </a:rPr>
              <a:t>网络、</a:t>
            </a:r>
            <a:r>
              <a:rPr kumimoji="1" lang="en-US" altLang="zh-CN" sz="3600" dirty="0">
                <a:solidFill>
                  <a:srgbClr val="990099"/>
                </a:solidFill>
                <a:effectLst>
                  <a:outerShdw blurRad="38100" dist="38100" dir="2700000" algn="tl">
                    <a:srgbClr val="C0C0C0"/>
                  </a:outerShdw>
                </a:effectLst>
                <a:latin typeface="方正姚体" pitchFamily="2" charset="-122"/>
                <a:ea typeface="方正姚体" pitchFamily="2" charset="-122"/>
              </a:rPr>
              <a:t>CDN</a:t>
            </a:r>
            <a:r>
              <a:rPr kumimoji="1" lang="zh-CN" altLang="en-US" sz="3600" dirty="0">
                <a:solidFill>
                  <a:srgbClr val="990099"/>
                </a:solidFill>
                <a:effectLst>
                  <a:outerShdw blurRad="38100" dist="38100" dir="2700000" algn="tl">
                    <a:srgbClr val="C0C0C0"/>
                  </a:outerShdw>
                </a:effectLst>
                <a:latin typeface="方正姚体" pitchFamily="2" charset="-122"/>
                <a:ea typeface="方正姚体" pitchFamily="2" charset="-122"/>
              </a:rPr>
              <a:t>网络、区块链和物联网</a:t>
            </a:r>
            <a:endParaRPr kumimoji="1" lang="en-US" altLang="zh-CN" sz="3600" dirty="0">
              <a:solidFill>
                <a:srgbClr val="990099"/>
              </a:solidFill>
              <a:effectLst>
                <a:outerShdw blurRad="38100" dist="38100" dir="2700000" algn="tl">
                  <a:srgbClr val="C0C0C0"/>
                </a:outerShdw>
              </a:effectLst>
              <a:latin typeface="方正姚体" pitchFamily="2" charset="-122"/>
              <a:ea typeface="方正姚体" pitchFamily="2" charset="-122"/>
            </a:endParaRPr>
          </a:p>
          <a:p>
            <a:pPr lvl="1">
              <a:lnSpc>
                <a:spcPct val="120000"/>
              </a:lnSpc>
              <a:spcBef>
                <a:spcPct val="20000"/>
              </a:spcBef>
              <a:buClr>
                <a:srgbClr val="990099"/>
              </a:buClr>
              <a:buSzPct val="50000"/>
              <a:buFont typeface="Wingdings" pitchFamily="2" charset="2"/>
              <a:buChar char="n"/>
              <a:defRPr/>
            </a:pPr>
            <a:r>
              <a:rPr kumimoji="1" lang="zh-CN" altLang="en-US" sz="3600" dirty="0">
                <a:solidFill>
                  <a:srgbClr val="990099"/>
                </a:solidFill>
                <a:effectLst>
                  <a:outerShdw blurRad="38100" dist="38100" dir="2700000" algn="tl">
                    <a:srgbClr val="C0C0C0"/>
                  </a:outerShdw>
                </a:effectLst>
                <a:latin typeface="方正姚体" pitchFamily="2" charset="-122"/>
                <a:ea typeface="方正姚体" pitchFamily="2" charset="-122"/>
              </a:rPr>
              <a:t> 社会计算</a:t>
            </a:r>
            <a:endParaRPr kumimoji="1" lang="en-US" altLang="zh-CN" sz="3600" dirty="0">
              <a:solidFill>
                <a:srgbClr val="990099"/>
              </a:solidFill>
              <a:effectLst>
                <a:outerShdw blurRad="38100" dist="38100" dir="2700000" algn="tl">
                  <a:srgbClr val="C0C0C0"/>
                </a:outerShdw>
              </a:effectLst>
              <a:latin typeface="方正姚体" pitchFamily="2" charset="-122"/>
              <a:ea typeface="方正姚体"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a:extLst>
              <a:ext uri="{FF2B5EF4-FFF2-40B4-BE49-F238E27FC236}">
                <a16:creationId xmlns:a16="http://schemas.microsoft.com/office/drawing/2014/main" id="{FDE0C7A9-3381-42C3-BBD9-92BC09B41659}"/>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defRPr/>
            </a:pPr>
            <a:r>
              <a:rPr lang="zh-CN" altLang="en-US" sz="2800" b="0" dirty="0"/>
              <a:t> </a:t>
            </a:r>
            <a:r>
              <a:rPr lang="zh-CN" altLang="en-US" sz="2800" dirty="0"/>
              <a:t>网格体系结构</a:t>
            </a:r>
            <a:r>
              <a:rPr lang="en-US" altLang="zh-CN" sz="2800" dirty="0"/>
              <a:t>——5</a:t>
            </a:r>
            <a:r>
              <a:rPr lang="zh-CN" altLang="en-US" sz="2800" dirty="0"/>
              <a:t>层沙漏结构</a:t>
            </a:r>
          </a:p>
          <a:p>
            <a:pPr lvl="1" eaLnBrk="1" hangingPunct="1">
              <a:spcBef>
                <a:spcPct val="0"/>
              </a:spcBef>
              <a:defRPr/>
            </a:pPr>
            <a:r>
              <a:rPr lang="zh-CN" altLang="en-US" sz="2000" dirty="0"/>
              <a:t>连接层</a:t>
            </a:r>
            <a:r>
              <a:rPr lang="zh-CN" altLang="en-US" sz="2000" b="0" dirty="0"/>
              <a:t>：是网格中网络事务处理、通信与授权控制的核心协议。构造层提交的各种资源间的数据交换都在这一层的控制下实现。各资源间的授权验证、安全控制也在这里实现。资源间的数据交换通过传输、路由及名字解析等机制实现。</a:t>
            </a:r>
            <a:endParaRPr lang="en-US" altLang="zh-CN" sz="2000" b="0" dirty="0"/>
          </a:p>
          <a:p>
            <a:pPr marL="457200" lvl="1" indent="0" eaLnBrk="1" hangingPunct="1">
              <a:spcBef>
                <a:spcPct val="0"/>
              </a:spcBef>
              <a:buFont typeface="Wingdings 2" pitchFamily="18" charset="2"/>
              <a:buNone/>
              <a:defRPr/>
            </a:pPr>
            <a:endParaRPr lang="en-US" altLang="zh-CN" sz="2000" b="0" dirty="0"/>
          </a:p>
        </p:txBody>
      </p:sp>
      <p:sp>
        <p:nvSpPr>
          <p:cNvPr id="61443" name="Rectangle 5">
            <a:extLst>
              <a:ext uri="{FF2B5EF4-FFF2-40B4-BE49-F238E27FC236}">
                <a16:creationId xmlns:a16="http://schemas.microsoft.com/office/drawing/2014/main" id="{1B61ACD7-4C54-49B3-94BC-925F1D42E6D9}"/>
              </a:ext>
            </a:extLst>
          </p:cNvPr>
          <p:cNvSpPr>
            <a:spLocks noGrp="1" noChangeArrowheads="1"/>
          </p:cNvSpPr>
          <p:nvPr>
            <p:ph type="title"/>
          </p:nvPr>
        </p:nvSpPr>
        <p:spPr>
          <a:noFill/>
        </p:spPr>
        <p:txBody>
          <a:bodyPr/>
          <a:lstStyle/>
          <a:p>
            <a:pPr eaLnBrk="1" hangingPunct="1"/>
            <a:r>
              <a:rPr lang="zh-CN" altLang="en-US"/>
              <a:t>网格计算</a:t>
            </a:r>
          </a:p>
        </p:txBody>
      </p:sp>
      <p:pic>
        <p:nvPicPr>
          <p:cNvPr id="61444" name="图片 1">
            <a:extLst>
              <a:ext uri="{FF2B5EF4-FFF2-40B4-BE49-F238E27FC236}">
                <a16:creationId xmlns:a16="http://schemas.microsoft.com/office/drawing/2014/main" id="{AFF21032-4B03-40AD-9586-11D7BE86B9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7950" y="3573463"/>
            <a:ext cx="6553200" cy="249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a:extLst>
              <a:ext uri="{FF2B5EF4-FFF2-40B4-BE49-F238E27FC236}">
                <a16:creationId xmlns:a16="http://schemas.microsoft.com/office/drawing/2014/main" id="{96AC4B46-57FA-48B7-B809-EFE1DB43D79D}"/>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defRPr/>
            </a:pPr>
            <a:r>
              <a:rPr lang="zh-CN" altLang="en-US" sz="2800" b="0" dirty="0"/>
              <a:t> </a:t>
            </a:r>
            <a:r>
              <a:rPr lang="zh-CN" altLang="en-US" sz="2800" dirty="0"/>
              <a:t>网格体系结构</a:t>
            </a:r>
            <a:r>
              <a:rPr lang="en-US" altLang="zh-CN" sz="2800" dirty="0"/>
              <a:t>——5</a:t>
            </a:r>
            <a:r>
              <a:rPr lang="zh-CN" altLang="en-US" sz="2800" dirty="0"/>
              <a:t>层沙漏结构</a:t>
            </a:r>
          </a:p>
          <a:p>
            <a:pPr lvl="1" eaLnBrk="1" hangingPunct="1">
              <a:spcBef>
                <a:spcPct val="0"/>
              </a:spcBef>
              <a:defRPr/>
            </a:pPr>
            <a:r>
              <a:rPr lang="zh-CN" altLang="en-US" sz="2000" dirty="0"/>
              <a:t>连接层安全认证特性</a:t>
            </a:r>
            <a:r>
              <a:rPr lang="zh-CN" altLang="en-US" sz="2000" b="0" dirty="0"/>
              <a:t>：</a:t>
            </a:r>
            <a:endParaRPr lang="en-US" altLang="zh-CN" sz="2000" b="0" dirty="0"/>
          </a:p>
          <a:p>
            <a:pPr marL="457200" lvl="1" indent="0" eaLnBrk="1" hangingPunct="1">
              <a:spcBef>
                <a:spcPct val="0"/>
              </a:spcBef>
              <a:buFont typeface="Wingdings 2" pitchFamily="18" charset="2"/>
              <a:buNone/>
              <a:defRPr/>
            </a:pPr>
            <a:endParaRPr lang="en-US" altLang="zh-CN" sz="2000" b="0" dirty="0"/>
          </a:p>
        </p:txBody>
      </p:sp>
      <p:sp>
        <p:nvSpPr>
          <p:cNvPr id="63491" name="Rectangle 5">
            <a:extLst>
              <a:ext uri="{FF2B5EF4-FFF2-40B4-BE49-F238E27FC236}">
                <a16:creationId xmlns:a16="http://schemas.microsoft.com/office/drawing/2014/main" id="{D8D56B48-6670-4632-964B-A7016B00B0EA}"/>
              </a:ext>
            </a:extLst>
          </p:cNvPr>
          <p:cNvSpPr>
            <a:spLocks noGrp="1" noChangeArrowheads="1"/>
          </p:cNvSpPr>
          <p:nvPr>
            <p:ph type="title"/>
          </p:nvPr>
        </p:nvSpPr>
        <p:spPr>
          <a:noFill/>
        </p:spPr>
        <p:txBody>
          <a:bodyPr/>
          <a:lstStyle/>
          <a:p>
            <a:pPr eaLnBrk="1" hangingPunct="1"/>
            <a:r>
              <a:rPr lang="zh-CN" altLang="en-US"/>
              <a:t>网格计算</a:t>
            </a:r>
          </a:p>
        </p:txBody>
      </p:sp>
      <p:pic>
        <p:nvPicPr>
          <p:cNvPr id="63492" name="Picture 2">
            <a:extLst>
              <a:ext uri="{FF2B5EF4-FFF2-40B4-BE49-F238E27FC236}">
                <a16:creationId xmlns:a16="http://schemas.microsoft.com/office/drawing/2014/main" id="{D92BBB28-3D7B-43E9-9831-C9419D7001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738" y="1938338"/>
            <a:ext cx="7639050" cy="451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rnd" algn="ctr">
                <a:solidFill>
                  <a:srgbClr val="FF0000"/>
                </a:solidFill>
                <a:prstDash val="sysDot"/>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a:extLst>
              <a:ext uri="{FF2B5EF4-FFF2-40B4-BE49-F238E27FC236}">
                <a16:creationId xmlns:a16="http://schemas.microsoft.com/office/drawing/2014/main" id="{6DDCD431-A0CA-4F20-BE82-10AA8B35D4FA}"/>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defRPr/>
            </a:pPr>
            <a:r>
              <a:rPr lang="zh-CN" altLang="en-US" sz="2800" b="0" dirty="0"/>
              <a:t> </a:t>
            </a:r>
            <a:r>
              <a:rPr lang="zh-CN" altLang="en-US" sz="2800" dirty="0"/>
              <a:t>网格体系结构</a:t>
            </a:r>
            <a:r>
              <a:rPr lang="en-US" altLang="zh-CN" sz="2800" dirty="0"/>
              <a:t>——5</a:t>
            </a:r>
            <a:r>
              <a:rPr lang="zh-CN" altLang="en-US" sz="2800" dirty="0"/>
              <a:t>层沙漏结构</a:t>
            </a:r>
          </a:p>
          <a:p>
            <a:pPr lvl="1" eaLnBrk="1" hangingPunct="1">
              <a:spcBef>
                <a:spcPct val="0"/>
              </a:spcBef>
              <a:defRPr/>
            </a:pPr>
            <a:r>
              <a:rPr lang="zh-CN" altLang="en-US" sz="2000" dirty="0"/>
              <a:t>资源层</a:t>
            </a:r>
            <a:r>
              <a:rPr lang="zh-CN" altLang="en-US" sz="2000" b="0" dirty="0"/>
              <a:t>：该层的作用是对单个资源实施控制，与可用资源进行安全握手、对资源做初始化、监测资源运行状况、统计与付费等有关的资源使用数据。</a:t>
            </a:r>
            <a:endParaRPr lang="en-US" altLang="zh-CN" sz="2000" b="0" dirty="0"/>
          </a:p>
          <a:p>
            <a:pPr marL="457200" lvl="1" indent="0" eaLnBrk="1" hangingPunct="1">
              <a:spcBef>
                <a:spcPct val="0"/>
              </a:spcBef>
              <a:buFont typeface="Wingdings 2" pitchFamily="18" charset="2"/>
              <a:buNone/>
              <a:defRPr/>
            </a:pPr>
            <a:endParaRPr lang="en-US" altLang="zh-CN" sz="2000" b="0" dirty="0"/>
          </a:p>
          <a:p>
            <a:pPr marL="457200" lvl="1" indent="0" eaLnBrk="1" hangingPunct="1">
              <a:spcBef>
                <a:spcPct val="0"/>
              </a:spcBef>
              <a:buFont typeface="Wingdings 2" pitchFamily="18" charset="2"/>
              <a:buNone/>
              <a:defRPr/>
            </a:pPr>
            <a:endParaRPr lang="en-US" altLang="zh-CN" sz="2000" b="0" dirty="0"/>
          </a:p>
        </p:txBody>
      </p:sp>
      <p:sp>
        <p:nvSpPr>
          <p:cNvPr id="65539" name="Rectangle 5">
            <a:extLst>
              <a:ext uri="{FF2B5EF4-FFF2-40B4-BE49-F238E27FC236}">
                <a16:creationId xmlns:a16="http://schemas.microsoft.com/office/drawing/2014/main" id="{189F096B-1BAB-4E49-96DC-EE44B2E7EC2A}"/>
              </a:ext>
            </a:extLst>
          </p:cNvPr>
          <p:cNvSpPr>
            <a:spLocks noGrp="1" noChangeArrowheads="1"/>
          </p:cNvSpPr>
          <p:nvPr>
            <p:ph type="title"/>
          </p:nvPr>
        </p:nvSpPr>
        <p:spPr>
          <a:noFill/>
        </p:spPr>
        <p:txBody>
          <a:bodyPr/>
          <a:lstStyle/>
          <a:p>
            <a:pPr eaLnBrk="1" hangingPunct="1"/>
            <a:r>
              <a:rPr lang="zh-CN" altLang="en-US"/>
              <a:t>网格计算</a:t>
            </a:r>
          </a:p>
        </p:txBody>
      </p:sp>
      <p:pic>
        <p:nvPicPr>
          <p:cNvPr id="65540" name="图片 2">
            <a:extLst>
              <a:ext uri="{FF2B5EF4-FFF2-40B4-BE49-F238E27FC236}">
                <a16:creationId xmlns:a16="http://schemas.microsoft.com/office/drawing/2014/main" id="{3E6089E5-9B54-4BC6-996C-DFE1D2CB48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3716338"/>
            <a:ext cx="7069138"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a:extLst>
              <a:ext uri="{FF2B5EF4-FFF2-40B4-BE49-F238E27FC236}">
                <a16:creationId xmlns:a16="http://schemas.microsoft.com/office/drawing/2014/main" id="{39643580-6FF8-427D-BEF6-41F40538CD89}"/>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defRPr/>
            </a:pPr>
            <a:r>
              <a:rPr lang="zh-CN" altLang="en-US" sz="2800" b="0" dirty="0"/>
              <a:t> </a:t>
            </a:r>
            <a:r>
              <a:rPr lang="zh-CN" altLang="en-US" sz="2800" dirty="0"/>
              <a:t>网格体系结构</a:t>
            </a:r>
            <a:r>
              <a:rPr lang="en-US" altLang="zh-CN" sz="2800" dirty="0"/>
              <a:t>——5</a:t>
            </a:r>
            <a:r>
              <a:rPr lang="zh-CN" altLang="en-US" sz="2800" dirty="0"/>
              <a:t>层沙漏结构</a:t>
            </a:r>
          </a:p>
          <a:p>
            <a:pPr lvl="1" eaLnBrk="1" hangingPunct="1">
              <a:spcBef>
                <a:spcPct val="0"/>
              </a:spcBef>
              <a:defRPr/>
            </a:pPr>
            <a:r>
              <a:rPr lang="zh-CN" altLang="en-US" sz="2000" dirty="0"/>
              <a:t>资源层的协议类型与描述：</a:t>
            </a:r>
            <a:endParaRPr lang="en-US" altLang="zh-CN" sz="2000" b="0" dirty="0"/>
          </a:p>
          <a:p>
            <a:pPr marL="457200" lvl="1" indent="0" eaLnBrk="1" hangingPunct="1">
              <a:spcBef>
                <a:spcPct val="0"/>
              </a:spcBef>
              <a:buFont typeface="Wingdings 2" pitchFamily="18" charset="2"/>
              <a:buNone/>
              <a:defRPr/>
            </a:pPr>
            <a:endParaRPr lang="en-US" altLang="zh-CN" sz="2000" b="0" dirty="0"/>
          </a:p>
        </p:txBody>
      </p:sp>
      <p:sp>
        <p:nvSpPr>
          <p:cNvPr id="67587" name="Rectangle 5">
            <a:extLst>
              <a:ext uri="{FF2B5EF4-FFF2-40B4-BE49-F238E27FC236}">
                <a16:creationId xmlns:a16="http://schemas.microsoft.com/office/drawing/2014/main" id="{FF664B51-03EE-436A-8168-DA730345A001}"/>
              </a:ext>
            </a:extLst>
          </p:cNvPr>
          <p:cNvSpPr>
            <a:spLocks noGrp="1" noChangeArrowheads="1"/>
          </p:cNvSpPr>
          <p:nvPr>
            <p:ph type="title"/>
          </p:nvPr>
        </p:nvSpPr>
        <p:spPr>
          <a:noFill/>
        </p:spPr>
        <p:txBody>
          <a:bodyPr/>
          <a:lstStyle/>
          <a:p>
            <a:pPr eaLnBrk="1" hangingPunct="1"/>
            <a:r>
              <a:rPr lang="zh-CN" altLang="en-US"/>
              <a:t>网格计算</a:t>
            </a:r>
          </a:p>
        </p:txBody>
      </p:sp>
      <p:pic>
        <p:nvPicPr>
          <p:cNvPr id="67588" name="Picture 2">
            <a:extLst>
              <a:ext uri="{FF2B5EF4-FFF2-40B4-BE49-F238E27FC236}">
                <a16:creationId xmlns:a16="http://schemas.microsoft.com/office/drawing/2014/main" id="{D1DBA600-9C35-48BC-9324-8146CF6070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205038"/>
            <a:ext cx="8077200" cy="2711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rnd" algn="ctr">
                <a:solidFill>
                  <a:srgbClr val="FF0000"/>
                </a:solidFill>
                <a:prstDash val="sysDot"/>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a:extLst>
              <a:ext uri="{FF2B5EF4-FFF2-40B4-BE49-F238E27FC236}">
                <a16:creationId xmlns:a16="http://schemas.microsoft.com/office/drawing/2014/main" id="{50447921-A8A6-4170-86BF-D1BA8295F292}"/>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defRPr/>
            </a:pPr>
            <a:r>
              <a:rPr lang="zh-CN" altLang="en-US" sz="2800" b="0" dirty="0"/>
              <a:t> </a:t>
            </a:r>
            <a:r>
              <a:rPr lang="zh-CN" altLang="en-US" sz="2800" dirty="0"/>
              <a:t>网格体系结构</a:t>
            </a:r>
            <a:r>
              <a:rPr lang="en-US" altLang="zh-CN" sz="2800" dirty="0"/>
              <a:t>——5</a:t>
            </a:r>
            <a:r>
              <a:rPr lang="zh-CN" altLang="en-US" sz="2800" dirty="0"/>
              <a:t>层沙漏结构</a:t>
            </a:r>
          </a:p>
          <a:p>
            <a:pPr lvl="1" eaLnBrk="1" hangingPunct="1">
              <a:spcBef>
                <a:spcPct val="0"/>
              </a:spcBef>
              <a:defRPr/>
            </a:pPr>
            <a:r>
              <a:rPr lang="zh-CN" altLang="en-US" sz="2000" dirty="0"/>
              <a:t>汇聚层</a:t>
            </a:r>
            <a:r>
              <a:rPr lang="zh-CN" altLang="en-US" sz="2000" b="0" dirty="0"/>
              <a:t>：其作用是将资源层提交的受控资源汇集在一起，供虚拟组织的应用程序共享、调用。为了对来自应用层的共享进行管理和控制，汇聚层提供目录服务、资源分配、日程安排、资源代理、资源监测诊断、网格启动、负荷控制、账户管理等多种功能。</a:t>
            </a:r>
            <a:endParaRPr lang="en-US" altLang="zh-CN" sz="2000" b="0" dirty="0"/>
          </a:p>
          <a:p>
            <a:pPr marL="457200" lvl="1" indent="0" eaLnBrk="1" hangingPunct="1">
              <a:spcBef>
                <a:spcPct val="0"/>
              </a:spcBef>
              <a:buFont typeface="Wingdings 2" pitchFamily="18" charset="2"/>
              <a:buNone/>
              <a:defRPr/>
            </a:pPr>
            <a:endParaRPr lang="en-US" altLang="zh-CN" sz="2000" b="0" dirty="0"/>
          </a:p>
          <a:p>
            <a:pPr marL="457200" lvl="1" indent="0" eaLnBrk="1" hangingPunct="1">
              <a:spcBef>
                <a:spcPct val="0"/>
              </a:spcBef>
              <a:buFont typeface="Wingdings 2" pitchFamily="18" charset="2"/>
              <a:buNone/>
              <a:defRPr/>
            </a:pPr>
            <a:endParaRPr lang="en-US" altLang="zh-CN" sz="2000" b="0" dirty="0"/>
          </a:p>
        </p:txBody>
      </p:sp>
      <p:sp>
        <p:nvSpPr>
          <p:cNvPr id="69635" name="Rectangle 5">
            <a:extLst>
              <a:ext uri="{FF2B5EF4-FFF2-40B4-BE49-F238E27FC236}">
                <a16:creationId xmlns:a16="http://schemas.microsoft.com/office/drawing/2014/main" id="{EB46DF4B-39C8-4B16-9ADC-724DA144C5BD}"/>
              </a:ext>
            </a:extLst>
          </p:cNvPr>
          <p:cNvSpPr>
            <a:spLocks noGrp="1" noChangeArrowheads="1"/>
          </p:cNvSpPr>
          <p:nvPr>
            <p:ph type="title"/>
          </p:nvPr>
        </p:nvSpPr>
        <p:spPr>
          <a:noFill/>
        </p:spPr>
        <p:txBody>
          <a:bodyPr/>
          <a:lstStyle/>
          <a:p>
            <a:pPr eaLnBrk="1" hangingPunct="1"/>
            <a:r>
              <a:rPr lang="zh-CN" altLang="en-US"/>
              <a:t>网格计算</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a:extLst>
              <a:ext uri="{FF2B5EF4-FFF2-40B4-BE49-F238E27FC236}">
                <a16:creationId xmlns:a16="http://schemas.microsoft.com/office/drawing/2014/main" id="{4660D7C3-B7FD-4006-8458-23D63E9D8B6D}"/>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defRPr/>
            </a:pPr>
            <a:r>
              <a:rPr lang="zh-CN" altLang="en-US" sz="2800" b="0" dirty="0"/>
              <a:t> </a:t>
            </a:r>
            <a:r>
              <a:rPr lang="zh-CN" altLang="en-US" sz="2800" dirty="0"/>
              <a:t>网格体系结构</a:t>
            </a:r>
            <a:r>
              <a:rPr lang="en-US" altLang="zh-CN" sz="2800" dirty="0"/>
              <a:t>——5</a:t>
            </a:r>
            <a:r>
              <a:rPr lang="zh-CN" altLang="en-US" sz="2800" dirty="0"/>
              <a:t>层沙漏结构</a:t>
            </a:r>
          </a:p>
          <a:p>
            <a:pPr lvl="1" eaLnBrk="1" hangingPunct="1">
              <a:spcBef>
                <a:spcPct val="0"/>
              </a:spcBef>
              <a:defRPr/>
            </a:pPr>
            <a:r>
              <a:rPr lang="zh-CN" altLang="en-US" sz="2000" dirty="0"/>
              <a:t>汇聚层服务和协议：</a:t>
            </a:r>
            <a:endParaRPr lang="en-US" altLang="zh-CN" sz="2000" b="0" dirty="0"/>
          </a:p>
          <a:p>
            <a:pPr marL="457200" lvl="1" indent="0" eaLnBrk="1" hangingPunct="1">
              <a:spcBef>
                <a:spcPct val="0"/>
              </a:spcBef>
              <a:buFont typeface="Wingdings 2" pitchFamily="18" charset="2"/>
              <a:buNone/>
              <a:defRPr/>
            </a:pPr>
            <a:endParaRPr lang="en-US" altLang="zh-CN" sz="2000" b="0" dirty="0"/>
          </a:p>
        </p:txBody>
      </p:sp>
      <p:sp>
        <p:nvSpPr>
          <p:cNvPr id="71683" name="Rectangle 5">
            <a:extLst>
              <a:ext uri="{FF2B5EF4-FFF2-40B4-BE49-F238E27FC236}">
                <a16:creationId xmlns:a16="http://schemas.microsoft.com/office/drawing/2014/main" id="{8BED1497-27BA-49A0-859D-1DA525940663}"/>
              </a:ext>
            </a:extLst>
          </p:cNvPr>
          <p:cNvSpPr>
            <a:spLocks noGrp="1" noChangeArrowheads="1"/>
          </p:cNvSpPr>
          <p:nvPr>
            <p:ph type="title"/>
          </p:nvPr>
        </p:nvSpPr>
        <p:spPr>
          <a:noFill/>
        </p:spPr>
        <p:txBody>
          <a:bodyPr/>
          <a:lstStyle/>
          <a:p>
            <a:pPr eaLnBrk="1" hangingPunct="1"/>
            <a:r>
              <a:rPr lang="zh-CN" altLang="en-US"/>
              <a:t>网格计算</a:t>
            </a:r>
          </a:p>
        </p:txBody>
      </p:sp>
      <p:pic>
        <p:nvPicPr>
          <p:cNvPr id="71684" name="Picture 2">
            <a:extLst>
              <a:ext uri="{FF2B5EF4-FFF2-40B4-BE49-F238E27FC236}">
                <a16:creationId xmlns:a16="http://schemas.microsoft.com/office/drawing/2014/main" id="{56960228-0DCD-4F7A-9BA2-2067D5A9ED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997075"/>
            <a:ext cx="7796212" cy="4672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rnd" algn="ctr">
                <a:solidFill>
                  <a:srgbClr val="FF0000"/>
                </a:solidFill>
                <a:prstDash val="sysDot"/>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a:extLst>
              <a:ext uri="{FF2B5EF4-FFF2-40B4-BE49-F238E27FC236}">
                <a16:creationId xmlns:a16="http://schemas.microsoft.com/office/drawing/2014/main" id="{C37F84C5-E375-4C1C-876B-8FE40AAFE7A3}"/>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defRPr/>
            </a:pPr>
            <a:r>
              <a:rPr lang="zh-CN" altLang="en-US" sz="2800" b="0" dirty="0"/>
              <a:t> </a:t>
            </a:r>
            <a:r>
              <a:rPr lang="zh-CN" altLang="en-US" sz="2800" dirty="0"/>
              <a:t>网格体系结构</a:t>
            </a:r>
            <a:r>
              <a:rPr lang="en-US" altLang="zh-CN" sz="2800" dirty="0"/>
              <a:t>——5</a:t>
            </a:r>
            <a:r>
              <a:rPr lang="zh-CN" altLang="en-US" sz="2800" dirty="0"/>
              <a:t>层沙漏结构</a:t>
            </a:r>
          </a:p>
          <a:p>
            <a:pPr lvl="1" eaLnBrk="1" hangingPunct="1">
              <a:spcBef>
                <a:spcPct val="0"/>
              </a:spcBef>
              <a:defRPr/>
            </a:pPr>
            <a:r>
              <a:rPr lang="zh-CN" altLang="en-US" sz="2000" dirty="0"/>
              <a:t>应用层</a:t>
            </a:r>
            <a:r>
              <a:rPr lang="zh-CN" altLang="en-US" sz="2000" b="0" dirty="0"/>
              <a:t>：这层是网格上用户的应用程序。应用程序通过各层的</a:t>
            </a:r>
            <a:r>
              <a:rPr lang="en-US" altLang="zh-CN" sz="2000" b="0" dirty="0"/>
              <a:t>API</a:t>
            </a:r>
            <a:r>
              <a:rPr lang="zh-CN" altLang="en-US" sz="2000" b="0" dirty="0"/>
              <a:t>调用相应的服务，再通过服务调用网格上的资源来完成任务。应用程序开发涉及大量的库函数。为了便于网格应用程序的开发，需要创建支持网格计算的库函数。</a:t>
            </a:r>
            <a:endParaRPr lang="en-US" altLang="zh-CN" sz="2000" b="0" dirty="0"/>
          </a:p>
          <a:p>
            <a:pPr marL="457200" lvl="1" indent="0" eaLnBrk="1" hangingPunct="1">
              <a:spcBef>
                <a:spcPct val="0"/>
              </a:spcBef>
              <a:buFont typeface="Wingdings 2" pitchFamily="18" charset="2"/>
              <a:buNone/>
              <a:defRPr/>
            </a:pPr>
            <a:endParaRPr lang="en-US" altLang="zh-CN" sz="2000" b="0" dirty="0"/>
          </a:p>
          <a:p>
            <a:pPr marL="457200" lvl="1" indent="0" eaLnBrk="1" hangingPunct="1">
              <a:spcBef>
                <a:spcPct val="0"/>
              </a:spcBef>
              <a:buFont typeface="Wingdings 2" pitchFamily="18" charset="2"/>
              <a:buNone/>
              <a:defRPr/>
            </a:pPr>
            <a:endParaRPr lang="en-US" altLang="zh-CN" sz="2000" b="0" dirty="0"/>
          </a:p>
        </p:txBody>
      </p:sp>
      <p:sp>
        <p:nvSpPr>
          <p:cNvPr id="73731" name="Rectangle 5">
            <a:extLst>
              <a:ext uri="{FF2B5EF4-FFF2-40B4-BE49-F238E27FC236}">
                <a16:creationId xmlns:a16="http://schemas.microsoft.com/office/drawing/2014/main" id="{1680EDD7-E1F5-4E54-A448-22150168B7D5}"/>
              </a:ext>
            </a:extLst>
          </p:cNvPr>
          <p:cNvSpPr>
            <a:spLocks noGrp="1" noChangeArrowheads="1"/>
          </p:cNvSpPr>
          <p:nvPr>
            <p:ph type="title"/>
          </p:nvPr>
        </p:nvSpPr>
        <p:spPr>
          <a:noFill/>
        </p:spPr>
        <p:txBody>
          <a:bodyPr/>
          <a:lstStyle/>
          <a:p>
            <a:pPr eaLnBrk="1" hangingPunct="1"/>
            <a:r>
              <a:rPr lang="zh-CN" altLang="en-US"/>
              <a:t>网格计算</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a:extLst>
              <a:ext uri="{FF2B5EF4-FFF2-40B4-BE49-F238E27FC236}">
                <a16:creationId xmlns:a16="http://schemas.microsoft.com/office/drawing/2014/main" id="{29849FE3-CC3B-4507-A691-F2BE3FEAF684}"/>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defRPr/>
            </a:pPr>
            <a:r>
              <a:rPr lang="zh-CN" altLang="en-US" sz="2800" b="0" dirty="0"/>
              <a:t> </a:t>
            </a:r>
            <a:r>
              <a:rPr lang="zh-CN" altLang="en-US" sz="2800" dirty="0"/>
              <a:t>网格体系结构</a:t>
            </a:r>
            <a:r>
              <a:rPr lang="en-US" altLang="zh-CN" sz="2800" dirty="0"/>
              <a:t>——5</a:t>
            </a:r>
            <a:r>
              <a:rPr lang="zh-CN" altLang="en-US" sz="2800" dirty="0"/>
              <a:t>层沙漏结构</a:t>
            </a:r>
          </a:p>
          <a:p>
            <a:pPr lvl="1" eaLnBrk="1" hangingPunct="1">
              <a:spcBef>
                <a:spcPct val="0"/>
              </a:spcBef>
              <a:defRPr/>
            </a:pPr>
            <a:r>
              <a:rPr lang="en-US" altLang="zh-CN" sz="2000" dirty="0"/>
              <a:t>5</a:t>
            </a:r>
            <a:r>
              <a:rPr lang="zh-CN" altLang="en-US" sz="2000" dirty="0"/>
              <a:t>层结构应用：</a:t>
            </a:r>
            <a:endParaRPr lang="en-US" altLang="zh-CN" sz="2000" b="0" dirty="0"/>
          </a:p>
          <a:p>
            <a:pPr marL="457200" lvl="1" indent="0" eaLnBrk="1" hangingPunct="1">
              <a:spcBef>
                <a:spcPct val="0"/>
              </a:spcBef>
              <a:buFont typeface="Wingdings 2" pitchFamily="18" charset="2"/>
              <a:buNone/>
              <a:defRPr/>
            </a:pPr>
            <a:endParaRPr lang="en-US" altLang="zh-CN" sz="2000" b="0" dirty="0"/>
          </a:p>
          <a:p>
            <a:pPr marL="457200" lvl="1" indent="0" eaLnBrk="1" hangingPunct="1">
              <a:spcBef>
                <a:spcPct val="0"/>
              </a:spcBef>
              <a:buFont typeface="Wingdings 2" pitchFamily="18" charset="2"/>
              <a:buNone/>
              <a:defRPr/>
            </a:pPr>
            <a:endParaRPr lang="en-US" altLang="zh-CN" sz="2000" b="0" dirty="0"/>
          </a:p>
        </p:txBody>
      </p:sp>
      <p:sp>
        <p:nvSpPr>
          <p:cNvPr id="75779" name="Rectangle 5">
            <a:extLst>
              <a:ext uri="{FF2B5EF4-FFF2-40B4-BE49-F238E27FC236}">
                <a16:creationId xmlns:a16="http://schemas.microsoft.com/office/drawing/2014/main" id="{BB1891EA-9941-4C21-9654-67A8732C1E9F}"/>
              </a:ext>
            </a:extLst>
          </p:cNvPr>
          <p:cNvSpPr>
            <a:spLocks noGrp="1" noChangeArrowheads="1"/>
          </p:cNvSpPr>
          <p:nvPr>
            <p:ph type="title"/>
          </p:nvPr>
        </p:nvSpPr>
        <p:spPr>
          <a:noFill/>
        </p:spPr>
        <p:txBody>
          <a:bodyPr/>
          <a:lstStyle/>
          <a:p>
            <a:pPr eaLnBrk="1" hangingPunct="1"/>
            <a:r>
              <a:rPr lang="zh-CN" altLang="en-US"/>
              <a:t>网格计算</a:t>
            </a:r>
          </a:p>
        </p:txBody>
      </p:sp>
      <p:pic>
        <p:nvPicPr>
          <p:cNvPr id="75780" name="Picture 2">
            <a:extLst>
              <a:ext uri="{FF2B5EF4-FFF2-40B4-BE49-F238E27FC236}">
                <a16:creationId xmlns:a16="http://schemas.microsoft.com/office/drawing/2014/main" id="{3B0E06CA-F58C-43B8-BD04-C1E865338A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2066925"/>
            <a:ext cx="8010525" cy="3017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rnd" algn="ctr">
                <a:solidFill>
                  <a:srgbClr val="FF0000"/>
                </a:solidFill>
                <a:prstDash val="sysDot"/>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a:extLst>
              <a:ext uri="{FF2B5EF4-FFF2-40B4-BE49-F238E27FC236}">
                <a16:creationId xmlns:a16="http://schemas.microsoft.com/office/drawing/2014/main" id="{582FE561-F8C8-4474-803C-ED6F2C343018}"/>
              </a:ext>
            </a:extLst>
          </p:cNvPr>
          <p:cNvSpPr>
            <a:spLocks noGrp="1" noChangeArrowheads="1"/>
          </p:cNvSpPr>
          <p:nvPr>
            <p:ph type="title"/>
          </p:nvPr>
        </p:nvSpPr>
        <p:spPr/>
        <p:txBody>
          <a:bodyPr/>
          <a:lstStyle/>
          <a:p>
            <a:r>
              <a:rPr lang="zh-CN" altLang="en-US"/>
              <a:t>测试</a:t>
            </a:r>
          </a:p>
        </p:txBody>
      </p:sp>
      <p:sp>
        <p:nvSpPr>
          <p:cNvPr id="3" name="内容占位符 2">
            <a:extLst>
              <a:ext uri="{FF2B5EF4-FFF2-40B4-BE49-F238E27FC236}">
                <a16:creationId xmlns:a16="http://schemas.microsoft.com/office/drawing/2014/main" id="{BB7E6CFE-64BD-4432-9CFF-F15B0CFFBF8C}"/>
              </a:ext>
            </a:extLst>
          </p:cNvPr>
          <p:cNvSpPr>
            <a:spLocks noGrp="1"/>
          </p:cNvSpPr>
          <p:nvPr>
            <p:ph idx="1"/>
          </p:nvPr>
        </p:nvSpPr>
        <p:spPr/>
        <p:txBody>
          <a:bodyPr/>
          <a:lstStyle/>
          <a:p>
            <a:pPr>
              <a:defRPr/>
            </a:pPr>
            <a:r>
              <a:rPr lang="zh-CN" altLang="en-US" dirty="0"/>
              <a:t>网络体系结构的五层沙漏结构的基本思想是以（）为中心。</a:t>
            </a:r>
            <a:endParaRPr lang="en-US" altLang="zh-CN" dirty="0"/>
          </a:p>
          <a:p>
            <a:pPr marL="514350" indent="-514350">
              <a:buFont typeface="Wingdings 2" panose="05020102010507070707" pitchFamily="18" charset="2"/>
              <a:buAutoNum type="alphaUcPeriod"/>
              <a:defRPr/>
            </a:pPr>
            <a:r>
              <a:rPr lang="zh-CN" altLang="en-US" dirty="0"/>
              <a:t>协议  </a:t>
            </a:r>
            <a:r>
              <a:rPr lang="en-US" altLang="zh-CN" dirty="0"/>
              <a:t>B.</a:t>
            </a:r>
            <a:r>
              <a:rPr lang="zh-CN" altLang="en-US" dirty="0"/>
              <a:t>应用   </a:t>
            </a:r>
            <a:r>
              <a:rPr lang="en-US" altLang="zh-CN" dirty="0"/>
              <a:t>C.</a:t>
            </a:r>
            <a:r>
              <a:rPr lang="zh-CN" altLang="en-US" dirty="0"/>
              <a:t> 用户    </a:t>
            </a:r>
            <a:r>
              <a:rPr lang="en-US" altLang="zh-CN" dirty="0"/>
              <a:t>D. </a:t>
            </a:r>
            <a:r>
              <a:rPr lang="zh-CN" altLang="en-US" dirty="0"/>
              <a:t>服务</a:t>
            </a:r>
            <a:endParaRPr lang="en-US" altLang="zh-CN" dirty="0"/>
          </a:p>
          <a:p>
            <a:pPr marL="0" indent="0">
              <a:buFont typeface="Wingdings 2" panose="05020102010507070707" pitchFamily="18" charset="2"/>
              <a:buNone/>
              <a:defRPr/>
            </a:pPr>
            <a:r>
              <a:rPr lang="zh-CN" altLang="en-US" dirty="0"/>
              <a:t>单一登录是哪一层的特点？</a:t>
            </a:r>
            <a:endParaRPr lang="en-US" altLang="zh-CN" dirty="0"/>
          </a:p>
          <a:p>
            <a:pPr marL="0" indent="0">
              <a:buFont typeface="Wingdings 2" panose="05020102010507070707" pitchFamily="18" charset="2"/>
              <a:buNone/>
              <a:defRPr/>
            </a:pPr>
            <a:endParaRPr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a:extLst>
              <a:ext uri="{FF2B5EF4-FFF2-40B4-BE49-F238E27FC236}">
                <a16:creationId xmlns:a16="http://schemas.microsoft.com/office/drawing/2014/main" id="{27221233-0F8C-4E0C-8DFF-5196637503F4}"/>
              </a:ext>
            </a:extLst>
          </p:cNvPr>
          <p:cNvSpPr>
            <a:spLocks noGrp="1" noChangeArrowheads="1"/>
          </p:cNvSpPr>
          <p:nvPr>
            <p:ph type="title"/>
          </p:nvPr>
        </p:nvSpPr>
        <p:spPr/>
        <p:txBody>
          <a:bodyPr/>
          <a:lstStyle/>
          <a:p>
            <a:r>
              <a:rPr lang="zh-CN" altLang="en-US"/>
              <a:t>测试</a:t>
            </a:r>
          </a:p>
        </p:txBody>
      </p:sp>
      <p:sp>
        <p:nvSpPr>
          <p:cNvPr id="3" name="内容占位符 2">
            <a:extLst>
              <a:ext uri="{FF2B5EF4-FFF2-40B4-BE49-F238E27FC236}">
                <a16:creationId xmlns:a16="http://schemas.microsoft.com/office/drawing/2014/main" id="{BB7E6CFE-64BD-4432-9CFF-F15B0CFFBF8C}"/>
              </a:ext>
            </a:extLst>
          </p:cNvPr>
          <p:cNvSpPr>
            <a:spLocks noGrp="1"/>
          </p:cNvSpPr>
          <p:nvPr>
            <p:ph idx="1"/>
          </p:nvPr>
        </p:nvSpPr>
        <p:spPr/>
        <p:txBody>
          <a:bodyPr/>
          <a:lstStyle/>
          <a:p>
            <a:pPr>
              <a:defRPr/>
            </a:pPr>
            <a:r>
              <a:rPr lang="zh-CN" altLang="en-US" dirty="0"/>
              <a:t>网络体系结构的五层沙漏结构的基本思想是以（</a:t>
            </a:r>
            <a:r>
              <a:rPr lang="en-US" altLang="zh-CN" dirty="0"/>
              <a:t>A</a:t>
            </a:r>
            <a:r>
              <a:rPr lang="zh-CN" altLang="en-US" dirty="0"/>
              <a:t>）为中心。</a:t>
            </a:r>
            <a:endParaRPr lang="en-US" altLang="zh-CN" dirty="0"/>
          </a:p>
          <a:p>
            <a:pPr marL="514350" indent="-514350">
              <a:buFont typeface="Wingdings 2" panose="05020102010507070707" pitchFamily="18" charset="2"/>
              <a:buAutoNum type="alphaUcPeriod"/>
              <a:defRPr/>
            </a:pPr>
            <a:r>
              <a:rPr lang="zh-CN" altLang="en-US" dirty="0"/>
              <a:t>协议  </a:t>
            </a:r>
            <a:r>
              <a:rPr lang="en-US" altLang="zh-CN" dirty="0"/>
              <a:t>B.</a:t>
            </a:r>
            <a:r>
              <a:rPr lang="zh-CN" altLang="en-US" dirty="0"/>
              <a:t>应用   </a:t>
            </a:r>
            <a:r>
              <a:rPr lang="en-US" altLang="zh-CN" dirty="0"/>
              <a:t>C.</a:t>
            </a:r>
            <a:r>
              <a:rPr lang="zh-CN" altLang="en-US" dirty="0"/>
              <a:t> 用户    </a:t>
            </a:r>
            <a:r>
              <a:rPr lang="en-US" altLang="zh-CN" dirty="0"/>
              <a:t>D. </a:t>
            </a:r>
            <a:r>
              <a:rPr lang="zh-CN" altLang="en-US" dirty="0"/>
              <a:t>服务</a:t>
            </a:r>
            <a:endParaRPr lang="en-US" altLang="zh-CN" dirty="0"/>
          </a:p>
          <a:p>
            <a:pPr marL="0" indent="0">
              <a:buFont typeface="Wingdings 2" panose="05020102010507070707" pitchFamily="18" charset="2"/>
              <a:buNone/>
              <a:defRPr/>
            </a:pPr>
            <a:r>
              <a:rPr lang="zh-CN" altLang="en-US" dirty="0"/>
              <a:t>单一登录是哪一层的特点？连接层</a:t>
            </a:r>
            <a:endParaRPr lang="en-US" altLang="zh-CN" dirty="0"/>
          </a:p>
          <a:p>
            <a:pPr marL="0" indent="0">
              <a:buFont typeface="Wingdings 2" panose="05020102010507070707" pitchFamily="18" charset="2"/>
              <a:buNone/>
              <a:defRPr/>
            </a:pP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a:extLst>
              <a:ext uri="{FF2B5EF4-FFF2-40B4-BE49-F238E27FC236}">
                <a16:creationId xmlns:a16="http://schemas.microsoft.com/office/drawing/2014/main" id="{B5501291-3B54-425A-9354-3F52F88B6F05}"/>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b="0"/>
              <a:t> </a:t>
            </a:r>
            <a:r>
              <a:rPr lang="zh-CN" altLang="en-US" sz="2800"/>
              <a:t>网格计算的需求</a:t>
            </a:r>
          </a:p>
          <a:p>
            <a:pPr lvl="1" eaLnBrk="1" hangingPunct="1">
              <a:spcBef>
                <a:spcPct val="0"/>
              </a:spcBef>
            </a:pPr>
            <a:r>
              <a:rPr lang="zh-CN" altLang="zh-CN" sz="2000" b="0"/>
              <a:t>由于</a:t>
            </a:r>
            <a:r>
              <a:rPr lang="en-US" altLang="zh-CN" sz="2000" b="0"/>
              <a:t>B/S</a:t>
            </a:r>
            <a:r>
              <a:rPr lang="zh-CN" altLang="zh-CN" sz="2000" b="0"/>
              <a:t>架构管理软件只安装在服务器端上，网络管理人员只需要管理服务器就行了，用户界面主要事务逻辑在服务器端完全通过</a:t>
            </a:r>
            <a:r>
              <a:rPr lang="en-US" altLang="zh-CN" sz="2000" b="0"/>
              <a:t>WWW</a:t>
            </a:r>
            <a:r>
              <a:rPr lang="zh-CN" altLang="zh-CN" sz="2000" b="0"/>
              <a:t>浏览器实现，极少部分事务逻辑在前端（</a:t>
            </a:r>
            <a:r>
              <a:rPr lang="en-US" altLang="zh-CN" sz="2000" b="0"/>
              <a:t>Browser</a:t>
            </a:r>
            <a:r>
              <a:rPr lang="zh-CN" altLang="zh-CN" sz="2000" b="0"/>
              <a:t>）实现，所有的客户端只有浏览器，网络管理人员只需要做硬件维护。</a:t>
            </a:r>
            <a:endParaRPr lang="en-US" altLang="zh-CN" sz="2000" b="0"/>
          </a:p>
          <a:p>
            <a:pPr lvl="1" eaLnBrk="1" hangingPunct="1">
              <a:spcBef>
                <a:spcPct val="0"/>
              </a:spcBef>
            </a:pPr>
            <a:r>
              <a:rPr lang="zh-CN" altLang="zh-CN" sz="2000" b="0"/>
              <a:t>由于所有数据的运算都集中在服务器上运行，严重影响运算效率。此外应用服务器运行数据负荷较重，一旦发生服务器</a:t>
            </a:r>
            <a:r>
              <a:rPr lang="en-US" altLang="zh-CN" sz="2000" b="0"/>
              <a:t>“</a:t>
            </a:r>
            <a:r>
              <a:rPr lang="zh-CN" altLang="zh-CN" sz="2000" b="0"/>
              <a:t>崩溃</a:t>
            </a:r>
            <a:r>
              <a:rPr lang="en-US" altLang="zh-CN" sz="2000" b="0"/>
              <a:t>”</a:t>
            </a:r>
            <a:r>
              <a:rPr lang="zh-CN" altLang="zh-CN" sz="2000" b="0"/>
              <a:t>等问题，后果不堪设想。</a:t>
            </a:r>
            <a:endParaRPr lang="en-US" altLang="zh-CN" sz="2000" b="0"/>
          </a:p>
          <a:p>
            <a:pPr lvl="1" eaLnBrk="1" hangingPunct="1">
              <a:spcBef>
                <a:spcPct val="0"/>
              </a:spcBef>
            </a:pPr>
            <a:r>
              <a:rPr lang="zh-CN" altLang="zh-CN" sz="2000" b="0"/>
              <a:t>因此，许多单位都备有数据库存储服务器，以防万一。这就</a:t>
            </a:r>
            <a:r>
              <a:rPr lang="zh-CN" altLang="zh-CN" sz="2000"/>
              <a:t>需要将服务器中的数据进行分布式存储</a:t>
            </a:r>
            <a:r>
              <a:rPr lang="en-US" altLang="zh-CN" sz="2000"/>
              <a:t>,</a:t>
            </a:r>
            <a:r>
              <a:rPr lang="zh-CN" altLang="zh-CN" sz="2000"/>
              <a:t>并通过在多台服务器上进行计算来提高运算效率</a:t>
            </a:r>
            <a:r>
              <a:rPr lang="zh-CN" altLang="zh-CN" sz="2000" b="0"/>
              <a:t>。网格计算在这样的需求中诞生了</a:t>
            </a:r>
            <a:r>
              <a:rPr lang="zh-CN" altLang="en-US" sz="2000" b="0"/>
              <a:t>。</a:t>
            </a:r>
            <a:endParaRPr lang="en-US" altLang="zh-CN" sz="2000" b="0"/>
          </a:p>
          <a:p>
            <a:pPr lvl="1" eaLnBrk="1" hangingPunct="1">
              <a:spcBef>
                <a:spcPct val="0"/>
              </a:spcBef>
              <a:buFont typeface="Wingdings 2" panose="05020102010507070707" pitchFamily="18" charset="2"/>
              <a:buNone/>
            </a:pPr>
            <a:r>
              <a:rPr lang="zh-CN" altLang="en-US" sz="2000" b="0"/>
              <a:t>     </a:t>
            </a:r>
            <a:endParaRPr lang="en-US" altLang="zh-CN" sz="2000"/>
          </a:p>
        </p:txBody>
      </p:sp>
      <p:sp>
        <p:nvSpPr>
          <p:cNvPr id="11267" name="Rectangle 5">
            <a:extLst>
              <a:ext uri="{FF2B5EF4-FFF2-40B4-BE49-F238E27FC236}">
                <a16:creationId xmlns:a16="http://schemas.microsoft.com/office/drawing/2014/main" id="{AEDD4648-F82B-48B0-A99C-1B5E36499054}"/>
              </a:ext>
            </a:extLst>
          </p:cNvPr>
          <p:cNvSpPr>
            <a:spLocks noGrp="1" noChangeArrowheads="1"/>
          </p:cNvSpPr>
          <p:nvPr>
            <p:ph type="title"/>
          </p:nvPr>
        </p:nvSpPr>
        <p:spPr>
          <a:noFill/>
        </p:spPr>
        <p:txBody>
          <a:bodyPr/>
          <a:lstStyle/>
          <a:p>
            <a:pPr eaLnBrk="1" hangingPunct="1"/>
            <a:r>
              <a:rPr lang="zh-CN" altLang="en-US"/>
              <a:t>网格计算</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3">
            <a:extLst>
              <a:ext uri="{FF2B5EF4-FFF2-40B4-BE49-F238E27FC236}">
                <a16:creationId xmlns:a16="http://schemas.microsoft.com/office/drawing/2014/main" id="{D6019DF4-09E8-426C-9ED4-6497C83AF43F}"/>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b="0"/>
              <a:t> </a:t>
            </a:r>
            <a:r>
              <a:rPr lang="zh-CN" altLang="en-US" sz="2800"/>
              <a:t>网格体系结构</a:t>
            </a:r>
            <a:r>
              <a:rPr lang="en-US" altLang="zh-CN" sz="2800"/>
              <a:t>——</a:t>
            </a:r>
            <a:r>
              <a:rPr lang="zh-CN" altLang="en-US" sz="2800"/>
              <a:t>开放网格体系服务结构</a:t>
            </a:r>
            <a:r>
              <a:rPr lang="en-US" altLang="zh-CN" sz="2800"/>
              <a:t>OGSA</a:t>
            </a:r>
            <a:endParaRPr lang="zh-CN" altLang="en-US" sz="2800"/>
          </a:p>
          <a:p>
            <a:pPr lvl="1" eaLnBrk="1" hangingPunct="1">
              <a:spcBef>
                <a:spcPct val="0"/>
              </a:spcBef>
            </a:pPr>
            <a:r>
              <a:rPr lang="zh-CN" altLang="en-US" sz="2000" b="0"/>
              <a:t>基本思想和概念：</a:t>
            </a:r>
            <a:r>
              <a:rPr lang="zh-CN" altLang="en-US" sz="2000"/>
              <a:t>以服务为中心的模型</a:t>
            </a:r>
            <a:r>
              <a:rPr lang="zh-CN" altLang="en-US" sz="2000" b="0"/>
              <a:t>。</a:t>
            </a:r>
            <a:endParaRPr lang="en-US" altLang="zh-CN" sz="2000" b="0"/>
          </a:p>
          <a:p>
            <a:pPr lvl="1" eaLnBrk="1" hangingPunct="1">
              <a:spcBef>
                <a:spcPct val="0"/>
              </a:spcBef>
            </a:pPr>
            <a:r>
              <a:rPr lang="zh-CN" altLang="en-US" sz="2000" b="0"/>
              <a:t>五层沙漏结构试图实现的是资源的共享，</a:t>
            </a:r>
            <a:r>
              <a:rPr lang="en-US" altLang="zh-CN" sz="2000" b="0"/>
              <a:t>OGSA</a:t>
            </a:r>
            <a:r>
              <a:rPr lang="zh-CN" altLang="en-US" sz="2000" b="0"/>
              <a:t>实现的将是对服务的共享。</a:t>
            </a:r>
            <a:r>
              <a:rPr lang="en-US" altLang="zh-CN" sz="2000" b="0"/>
              <a:t>OGSA</a:t>
            </a:r>
            <a:r>
              <a:rPr lang="zh-CN" altLang="en-US" sz="2000" b="0"/>
              <a:t>将一切（计算资源、存储资源、网络、程序、数据库、设备等）都看作网格服务，将网络看作可扩展的网格服务的集合。</a:t>
            </a:r>
            <a:endParaRPr lang="en-US" altLang="zh-CN" sz="2000" b="0"/>
          </a:p>
          <a:p>
            <a:pPr lvl="1" eaLnBrk="1" hangingPunct="1">
              <a:spcBef>
                <a:spcPct val="0"/>
              </a:spcBef>
            </a:pPr>
            <a:r>
              <a:rPr lang="en-US" altLang="zh-CN" sz="2000" b="0"/>
              <a:t>OGSA</a:t>
            </a:r>
            <a:r>
              <a:rPr lang="zh-CN" altLang="en-US" sz="2000" b="0"/>
              <a:t>在五层沙漏结构基础上，对</a:t>
            </a:r>
            <a:r>
              <a:rPr lang="en-US" altLang="zh-CN" sz="2000" b="0"/>
              <a:t>Web Services</a:t>
            </a:r>
            <a:r>
              <a:rPr lang="zh-CN" altLang="en-US" sz="2000" b="0"/>
              <a:t>进行了扩展，提出动态服务（即网格服务）的概念。网格服务是一组接口（发现、动态服务创建、生命周期管理、通知等）定义明确、遵守特定惯例的</a:t>
            </a:r>
            <a:r>
              <a:rPr lang="en-US" altLang="zh-CN" sz="2000" b="0"/>
              <a:t>Web Services</a:t>
            </a:r>
            <a:r>
              <a:rPr lang="zh-CN" altLang="en-US" sz="2000" b="0"/>
              <a:t>。</a:t>
            </a:r>
            <a:endParaRPr lang="en-US" altLang="zh-CN" sz="2000" b="0"/>
          </a:p>
          <a:p>
            <a:pPr lvl="1" eaLnBrk="1" hangingPunct="1">
              <a:spcBef>
                <a:spcPct val="0"/>
              </a:spcBef>
            </a:pPr>
            <a:endParaRPr lang="en-US" altLang="zh-CN" sz="2000"/>
          </a:p>
        </p:txBody>
      </p:sp>
      <p:sp>
        <p:nvSpPr>
          <p:cNvPr id="79875" name="Rectangle 5">
            <a:extLst>
              <a:ext uri="{FF2B5EF4-FFF2-40B4-BE49-F238E27FC236}">
                <a16:creationId xmlns:a16="http://schemas.microsoft.com/office/drawing/2014/main" id="{EC0A7CBC-3473-4583-A5C0-1552DC754826}"/>
              </a:ext>
            </a:extLst>
          </p:cNvPr>
          <p:cNvSpPr>
            <a:spLocks noGrp="1" noChangeArrowheads="1"/>
          </p:cNvSpPr>
          <p:nvPr>
            <p:ph type="title"/>
          </p:nvPr>
        </p:nvSpPr>
        <p:spPr>
          <a:noFill/>
        </p:spPr>
        <p:txBody>
          <a:bodyPr/>
          <a:lstStyle/>
          <a:p>
            <a:pPr eaLnBrk="1" hangingPunct="1"/>
            <a:r>
              <a:rPr lang="zh-CN" altLang="en-US"/>
              <a:t>网格计算</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3">
            <a:extLst>
              <a:ext uri="{FF2B5EF4-FFF2-40B4-BE49-F238E27FC236}">
                <a16:creationId xmlns:a16="http://schemas.microsoft.com/office/drawing/2014/main" id="{185F8AAE-A6E3-4D71-932A-0D777A31F217}"/>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b="0"/>
              <a:t> </a:t>
            </a:r>
            <a:r>
              <a:rPr lang="zh-CN" altLang="en-US" sz="2800"/>
              <a:t>网格体系结构</a:t>
            </a:r>
            <a:r>
              <a:rPr lang="en-US" altLang="zh-CN" sz="2800"/>
              <a:t>——OGSA</a:t>
            </a:r>
            <a:r>
              <a:rPr lang="zh-CN" altLang="en-US" sz="2800"/>
              <a:t>的两大支撑服务</a:t>
            </a:r>
          </a:p>
          <a:p>
            <a:pPr lvl="1" eaLnBrk="1" hangingPunct="1">
              <a:spcBef>
                <a:spcPct val="0"/>
              </a:spcBef>
            </a:pPr>
            <a:r>
              <a:rPr lang="en-US" altLang="zh-CN" sz="2000"/>
              <a:t>Globus</a:t>
            </a:r>
            <a:r>
              <a:rPr lang="zh-CN" altLang="en-US" sz="2000"/>
              <a:t>：</a:t>
            </a:r>
            <a:r>
              <a:rPr lang="en-US" altLang="zh-CN" sz="2000" b="0"/>
              <a:t>Globus</a:t>
            </a:r>
            <a:r>
              <a:rPr lang="zh-CN" altLang="en-US" sz="2000" b="0"/>
              <a:t>是一种开放结构、开放源码的服务的集合，也是支持网格和网格应用的软件库，该工具包解决了安全、信息发现、资源管理、数据管理、通信、错误检测以及可移植性等问题。</a:t>
            </a:r>
            <a:endParaRPr lang="en-US" altLang="zh-CN" sz="2000" b="0"/>
          </a:p>
          <a:p>
            <a:pPr lvl="1" eaLnBrk="1" hangingPunct="1">
              <a:spcBef>
                <a:spcPct val="0"/>
              </a:spcBef>
            </a:pPr>
            <a:r>
              <a:rPr lang="en-US" altLang="zh-CN" sz="2000"/>
              <a:t>Web Services</a:t>
            </a:r>
            <a:r>
              <a:rPr lang="zh-CN" altLang="en-US" sz="2000" b="0"/>
              <a:t>：建立在</a:t>
            </a:r>
            <a:r>
              <a:rPr lang="en-US" altLang="zh-CN" sz="2000" b="0"/>
              <a:t>Internent</a:t>
            </a:r>
            <a:r>
              <a:rPr lang="zh-CN" altLang="en-US" sz="2000" b="0"/>
              <a:t>和</a:t>
            </a:r>
            <a:r>
              <a:rPr lang="en-US" altLang="zh-CN" sz="2000" b="0"/>
              <a:t>XML</a:t>
            </a:r>
            <a:r>
              <a:rPr lang="zh-CN" altLang="en-US" sz="2000" b="0"/>
              <a:t>基础上的服务协议标准。</a:t>
            </a:r>
            <a:endParaRPr lang="en-US" altLang="zh-CN" sz="2000" b="0"/>
          </a:p>
          <a:p>
            <a:pPr lvl="1" eaLnBrk="1" hangingPunct="1">
              <a:spcBef>
                <a:spcPct val="0"/>
              </a:spcBef>
            </a:pPr>
            <a:r>
              <a:rPr lang="zh-CN" altLang="en-US" sz="2000"/>
              <a:t>两者关系</a:t>
            </a:r>
            <a:r>
              <a:rPr lang="zh-CN" altLang="en-US" sz="2000" b="0"/>
              <a:t>：</a:t>
            </a:r>
            <a:r>
              <a:rPr lang="en-US" altLang="zh-CN" sz="2000" b="0"/>
              <a:t>Web Services</a:t>
            </a:r>
            <a:r>
              <a:rPr lang="zh-CN" altLang="en-US" sz="2000" b="0"/>
              <a:t>的核心是在大的异构网络上将各种应用连接起来，借助于各</a:t>
            </a:r>
            <a:r>
              <a:rPr lang="en-US" altLang="zh-CN" sz="2000" b="0"/>
              <a:t>Web</a:t>
            </a:r>
            <a:r>
              <a:rPr lang="zh-CN" altLang="en-US" sz="2000" b="0"/>
              <a:t>标准（</a:t>
            </a:r>
            <a:r>
              <a:rPr lang="en-US" altLang="zh-CN" sz="2000" b="0"/>
              <a:t>UDDI</a:t>
            </a:r>
            <a:r>
              <a:rPr lang="zh-CN" altLang="en-US" sz="2000" b="0"/>
              <a:t>、</a:t>
            </a:r>
            <a:r>
              <a:rPr lang="en-US" altLang="zh-CN" sz="2000" b="0"/>
              <a:t>WSDL</a:t>
            </a:r>
            <a:r>
              <a:rPr lang="zh-CN" altLang="en-US" sz="2000" b="0"/>
              <a:t>、</a:t>
            </a:r>
            <a:r>
              <a:rPr lang="en-US" altLang="zh-CN" sz="2000" b="0"/>
              <a:t>XML</a:t>
            </a:r>
            <a:r>
              <a:rPr lang="zh-CN" altLang="en-US" sz="2000" b="0"/>
              <a:t>等）将</a:t>
            </a:r>
            <a:r>
              <a:rPr lang="en-US" altLang="zh-CN" sz="2000" b="0"/>
              <a:t>Internet</a:t>
            </a:r>
            <a:r>
              <a:rPr lang="zh-CN" altLang="en-US" sz="2000" b="0"/>
              <a:t>从一个通信网络进一步发展到一个应用平台。</a:t>
            </a:r>
            <a:endParaRPr lang="en-US" altLang="zh-CN" sz="2000"/>
          </a:p>
        </p:txBody>
      </p:sp>
      <p:sp>
        <p:nvSpPr>
          <p:cNvPr id="81923" name="Rectangle 5">
            <a:extLst>
              <a:ext uri="{FF2B5EF4-FFF2-40B4-BE49-F238E27FC236}">
                <a16:creationId xmlns:a16="http://schemas.microsoft.com/office/drawing/2014/main" id="{8CA95A29-41FC-4579-A49A-B1DC8C006D6F}"/>
              </a:ext>
            </a:extLst>
          </p:cNvPr>
          <p:cNvSpPr>
            <a:spLocks noGrp="1" noChangeArrowheads="1"/>
          </p:cNvSpPr>
          <p:nvPr>
            <p:ph type="title"/>
          </p:nvPr>
        </p:nvSpPr>
        <p:spPr>
          <a:noFill/>
        </p:spPr>
        <p:txBody>
          <a:bodyPr/>
          <a:lstStyle/>
          <a:p>
            <a:pPr eaLnBrk="1" hangingPunct="1"/>
            <a:r>
              <a:rPr lang="zh-CN" altLang="en-US"/>
              <a:t>网格计算</a:t>
            </a:r>
          </a:p>
        </p:txBody>
      </p:sp>
      <p:pic>
        <p:nvPicPr>
          <p:cNvPr id="81924" name="图片 2">
            <a:extLst>
              <a:ext uri="{FF2B5EF4-FFF2-40B4-BE49-F238E27FC236}">
                <a16:creationId xmlns:a16="http://schemas.microsoft.com/office/drawing/2014/main" id="{17EB4FAF-FBDD-4CD5-94F2-C21362FCE2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213" y="4687888"/>
            <a:ext cx="2520950" cy="177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3">
            <a:extLst>
              <a:ext uri="{FF2B5EF4-FFF2-40B4-BE49-F238E27FC236}">
                <a16:creationId xmlns:a16="http://schemas.microsoft.com/office/drawing/2014/main" id="{AF16BE74-270B-4F5F-AD19-B88CFCAE1739}"/>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b="0"/>
              <a:t> </a:t>
            </a:r>
            <a:r>
              <a:rPr lang="zh-CN" altLang="en-US" sz="2800"/>
              <a:t>网格体系结构</a:t>
            </a:r>
            <a:r>
              <a:rPr lang="en-US" altLang="zh-CN" sz="2800"/>
              <a:t>——OGSA</a:t>
            </a:r>
            <a:endParaRPr lang="zh-CN" altLang="en-US" sz="2800"/>
          </a:p>
          <a:p>
            <a:pPr lvl="1" eaLnBrk="1" hangingPunct="1">
              <a:spcBef>
                <a:spcPct val="0"/>
              </a:spcBef>
              <a:buFont typeface="Wingdings 2" panose="05020102010507070707" pitchFamily="18" charset="2"/>
              <a:buNone/>
            </a:pPr>
            <a:endParaRPr lang="en-US" altLang="zh-CN" sz="2000"/>
          </a:p>
        </p:txBody>
      </p:sp>
      <p:sp>
        <p:nvSpPr>
          <p:cNvPr id="83971" name="Rectangle 5">
            <a:extLst>
              <a:ext uri="{FF2B5EF4-FFF2-40B4-BE49-F238E27FC236}">
                <a16:creationId xmlns:a16="http://schemas.microsoft.com/office/drawing/2014/main" id="{246A8C8D-B60E-463E-B321-BE19CE11CCB8}"/>
              </a:ext>
            </a:extLst>
          </p:cNvPr>
          <p:cNvSpPr>
            <a:spLocks noGrp="1" noChangeArrowheads="1"/>
          </p:cNvSpPr>
          <p:nvPr>
            <p:ph type="title"/>
          </p:nvPr>
        </p:nvSpPr>
        <p:spPr>
          <a:noFill/>
        </p:spPr>
        <p:txBody>
          <a:bodyPr/>
          <a:lstStyle/>
          <a:p>
            <a:pPr eaLnBrk="1" hangingPunct="1"/>
            <a:r>
              <a:rPr lang="zh-CN" altLang="en-US"/>
              <a:t>网格计算</a:t>
            </a:r>
          </a:p>
        </p:txBody>
      </p:sp>
      <p:pic>
        <p:nvPicPr>
          <p:cNvPr id="83972" name="Picture 2">
            <a:extLst>
              <a:ext uri="{FF2B5EF4-FFF2-40B4-BE49-F238E27FC236}">
                <a16:creationId xmlns:a16="http://schemas.microsoft.com/office/drawing/2014/main" id="{6D70C4ED-1DF9-4A4A-8F4A-69743EB137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1557338"/>
            <a:ext cx="8191500" cy="448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rnd" algn="ctr">
                <a:solidFill>
                  <a:srgbClr val="FF0000"/>
                </a:solidFill>
                <a:prstDash val="sysDot"/>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3">
            <a:extLst>
              <a:ext uri="{FF2B5EF4-FFF2-40B4-BE49-F238E27FC236}">
                <a16:creationId xmlns:a16="http://schemas.microsoft.com/office/drawing/2014/main" id="{6F8D1DA8-8E48-48A2-B1C9-2E8B894DF640}"/>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b="0"/>
              <a:t> </a:t>
            </a:r>
            <a:r>
              <a:rPr lang="zh-CN" altLang="en-US" sz="2800"/>
              <a:t>网格技术的分类</a:t>
            </a:r>
          </a:p>
          <a:p>
            <a:pPr lvl="1" eaLnBrk="1" hangingPunct="1">
              <a:spcBef>
                <a:spcPct val="0"/>
              </a:spcBef>
              <a:buFont typeface="Wingdings 2" panose="05020102010507070707" pitchFamily="18" charset="2"/>
              <a:buNone/>
            </a:pPr>
            <a:endParaRPr lang="en-US" altLang="zh-CN" sz="2000"/>
          </a:p>
        </p:txBody>
      </p:sp>
      <p:sp>
        <p:nvSpPr>
          <p:cNvPr id="86019" name="Rectangle 5">
            <a:extLst>
              <a:ext uri="{FF2B5EF4-FFF2-40B4-BE49-F238E27FC236}">
                <a16:creationId xmlns:a16="http://schemas.microsoft.com/office/drawing/2014/main" id="{734A40F9-6575-4729-A1BB-A30B15A75F02}"/>
              </a:ext>
            </a:extLst>
          </p:cNvPr>
          <p:cNvSpPr>
            <a:spLocks noGrp="1" noChangeArrowheads="1"/>
          </p:cNvSpPr>
          <p:nvPr>
            <p:ph type="title"/>
          </p:nvPr>
        </p:nvSpPr>
        <p:spPr>
          <a:noFill/>
        </p:spPr>
        <p:txBody>
          <a:bodyPr/>
          <a:lstStyle/>
          <a:p>
            <a:pPr eaLnBrk="1" hangingPunct="1"/>
            <a:r>
              <a:rPr lang="zh-CN" altLang="en-US"/>
              <a:t>网格计算</a:t>
            </a:r>
          </a:p>
        </p:txBody>
      </p:sp>
      <p:pic>
        <p:nvPicPr>
          <p:cNvPr id="86020" name="Picture 2">
            <a:extLst>
              <a:ext uri="{FF2B5EF4-FFF2-40B4-BE49-F238E27FC236}">
                <a16:creationId xmlns:a16="http://schemas.microsoft.com/office/drawing/2014/main" id="{598C7C86-AEA6-46D6-8DD6-0D95DB1556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063" y="1617663"/>
            <a:ext cx="8143875" cy="4475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rnd" algn="ctr">
                <a:solidFill>
                  <a:srgbClr val="FF0000"/>
                </a:solidFill>
                <a:prstDash val="sysDot"/>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3">
            <a:extLst>
              <a:ext uri="{FF2B5EF4-FFF2-40B4-BE49-F238E27FC236}">
                <a16:creationId xmlns:a16="http://schemas.microsoft.com/office/drawing/2014/main" id="{CF2E30E9-F13B-4D7E-A9D9-EDC862637EFF}"/>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b="0"/>
              <a:t> </a:t>
            </a:r>
            <a:r>
              <a:rPr lang="zh-CN" altLang="en-US" sz="2800"/>
              <a:t>网格计算的应用</a:t>
            </a:r>
          </a:p>
        </p:txBody>
      </p:sp>
      <p:sp>
        <p:nvSpPr>
          <p:cNvPr id="88067" name="Rectangle 5">
            <a:extLst>
              <a:ext uri="{FF2B5EF4-FFF2-40B4-BE49-F238E27FC236}">
                <a16:creationId xmlns:a16="http://schemas.microsoft.com/office/drawing/2014/main" id="{BF6837CD-C76B-4F93-8402-2CB1446D892B}"/>
              </a:ext>
            </a:extLst>
          </p:cNvPr>
          <p:cNvSpPr>
            <a:spLocks noGrp="1" noChangeArrowheads="1"/>
          </p:cNvSpPr>
          <p:nvPr>
            <p:ph type="title"/>
          </p:nvPr>
        </p:nvSpPr>
        <p:spPr>
          <a:noFill/>
        </p:spPr>
        <p:txBody>
          <a:bodyPr/>
          <a:lstStyle/>
          <a:p>
            <a:pPr eaLnBrk="1" hangingPunct="1"/>
            <a:r>
              <a:rPr lang="zh-CN" altLang="en-US"/>
              <a:t>网格计算</a:t>
            </a:r>
          </a:p>
        </p:txBody>
      </p:sp>
      <p:pic>
        <p:nvPicPr>
          <p:cNvPr id="88068" name="Picture 2">
            <a:extLst>
              <a:ext uri="{FF2B5EF4-FFF2-40B4-BE49-F238E27FC236}">
                <a16:creationId xmlns:a16="http://schemas.microsoft.com/office/drawing/2014/main" id="{2A863990-A1E5-4F5A-812C-2ACDDF4015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484313"/>
            <a:ext cx="8375650" cy="49450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rnd" algn="ctr">
                <a:solidFill>
                  <a:srgbClr val="FF0000"/>
                </a:solidFill>
                <a:prstDash val="sysDot"/>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3">
            <a:extLst>
              <a:ext uri="{FF2B5EF4-FFF2-40B4-BE49-F238E27FC236}">
                <a16:creationId xmlns:a16="http://schemas.microsoft.com/office/drawing/2014/main" id="{77A2527F-608A-4F10-9404-FA5FD1613C6B}"/>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b="0"/>
              <a:t> </a:t>
            </a:r>
            <a:r>
              <a:rPr lang="zh-CN" altLang="en-US" sz="2800"/>
              <a:t>网格计算的应用</a:t>
            </a:r>
          </a:p>
        </p:txBody>
      </p:sp>
      <p:sp>
        <p:nvSpPr>
          <p:cNvPr id="90115" name="Rectangle 5">
            <a:extLst>
              <a:ext uri="{FF2B5EF4-FFF2-40B4-BE49-F238E27FC236}">
                <a16:creationId xmlns:a16="http://schemas.microsoft.com/office/drawing/2014/main" id="{04101B31-EFD0-4405-8730-822459C728A2}"/>
              </a:ext>
            </a:extLst>
          </p:cNvPr>
          <p:cNvSpPr>
            <a:spLocks noGrp="1" noChangeArrowheads="1"/>
          </p:cNvSpPr>
          <p:nvPr>
            <p:ph type="title"/>
          </p:nvPr>
        </p:nvSpPr>
        <p:spPr>
          <a:noFill/>
        </p:spPr>
        <p:txBody>
          <a:bodyPr/>
          <a:lstStyle/>
          <a:p>
            <a:pPr eaLnBrk="1" hangingPunct="1"/>
            <a:r>
              <a:rPr lang="zh-CN" altLang="en-US"/>
              <a:t>网格计算</a:t>
            </a:r>
          </a:p>
        </p:txBody>
      </p:sp>
      <p:pic>
        <p:nvPicPr>
          <p:cNvPr id="90116" name="Picture 2">
            <a:extLst>
              <a:ext uri="{FF2B5EF4-FFF2-40B4-BE49-F238E27FC236}">
                <a16:creationId xmlns:a16="http://schemas.microsoft.com/office/drawing/2014/main" id="{AB767C63-32F1-4804-A594-1392D9E73D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 y="1557338"/>
            <a:ext cx="8001000" cy="4886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rnd" algn="ctr">
                <a:solidFill>
                  <a:srgbClr val="FF0000"/>
                </a:solidFill>
                <a:prstDash val="sysDot"/>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3">
            <a:extLst>
              <a:ext uri="{FF2B5EF4-FFF2-40B4-BE49-F238E27FC236}">
                <a16:creationId xmlns:a16="http://schemas.microsoft.com/office/drawing/2014/main" id="{4F99E411-1C2A-4211-9F63-85C7312DB712}"/>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b="0"/>
              <a:t> </a:t>
            </a:r>
            <a:r>
              <a:rPr lang="zh-CN" altLang="en-US" sz="2800"/>
              <a:t>网格计算的应用</a:t>
            </a:r>
          </a:p>
        </p:txBody>
      </p:sp>
      <p:sp>
        <p:nvSpPr>
          <p:cNvPr id="92163" name="Rectangle 5">
            <a:extLst>
              <a:ext uri="{FF2B5EF4-FFF2-40B4-BE49-F238E27FC236}">
                <a16:creationId xmlns:a16="http://schemas.microsoft.com/office/drawing/2014/main" id="{5FA51074-BA10-4F5B-8556-4CC19D4FFC96}"/>
              </a:ext>
            </a:extLst>
          </p:cNvPr>
          <p:cNvSpPr>
            <a:spLocks noGrp="1" noChangeArrowheads="1"/>
          </p:cNvSpPr>
          <p:nvPr>
            <p:ph type="title"/>
          </p:nvPr>
        </p:nvSpPr>
        <p:spPr>
          <a:noFill/>
        </p:spPr>
        <p:txBody>
          <a:bodyPr/>
          <a:lstStyle/>
          <a:p>
            <a:pPr eaLnBrk="1" hangingPunct="1"/>
            <a:r>
              <a:rPr lang="zh-CN" altLang="en-US"/>
              <a:t>网格计算</a:t>
            </a:r>
          </a:p>
        </p:txBody>
      </p:sp>
      <p:pic>
        <p:nvPicPr>
          <p:cNvPr id="92164" name="Picture 2">
            <a:extLst>
              <a:ext uri="{FF2B5EF4-FFF2-40B4-BE49-F238E27FC236}">
                <a16:creationId xmlns:a16="http://schemas.microsoft.com/office/drawing/2014/main" id="{43033B27-CAF1-4EAE-82BE-2E5C13A782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557338"/>
            <a:ext cx="8064500" cy="4710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rnd" algn="ctr">
                <a:solidFill>
                  <a:srgbClr val="FF0000"/>
                </a:solidFill>
                <a:prstDash val="sysDot"/>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3">
            <a:extLst>
              <a:ext uri="{FF2B5EF4-FFF2-40B4-BE49-F238E27FC236}">
                <a16:creationId xmlns:a16="http://schemas.microsoft.com/office/drawing/2014/main" id="{22A35687-4E64-4D1C-981A-3D33BDACBFFC}"/>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b="0"/>
              <a:t> </a:t>
            </a:r>
            <a:r>
              <a:rPr lang="zh-CN" altLang="en-US" sz="2800"/>
              <a:t>网格计算的应用</a:t>
            </a:r>
          </a:p>
        </p:txBody>
      </p:sp>
      <p:sp>
        <p:nvSpPr>
          <p:cNvPr id="94211" name="Rectangle 5">
            <a:extLst>
              <a:ext uri="{FF2B5EF4-FFF2-40B4-BE49-F238E27FC236}">
                <a16:creationId xmlns:a16="http://schemas.microsoft.com/office/drawing/2014/main" id="{F89AF56D-8B60-40E3-A34A-D9D110FFE3DC}"/>
              </a:ext>
            </a:extLst>
          </p:cNvPr>
          <p:cNvSpPr>
            <a:spLocks noGrp="1" noChangeArrowheads="1"/>
          </p:cNvSpPr>
          <p:nvPr>
            <p:ph type="title"/>
          </p:nvPr>
        </p:nvSpPr>
        <p:spPr>
          <a:noFill/>
        </p:spPr>
        <p:txBody>
          <a:bodyPr/>
          <a:lstStyle/>
          <a:p>
            <a:pPr eaLnBrk="1" hangingPunct="1"/>
            <a:r>
              <a:rPr lang="zh-CN" altLang="en-US"/>
              <a:t>网格计算</a:t>
            </a:r>
          </a:p>
        </p:txBody>
      </p:sp>
      <p:pic>
        <p:nvPicPr>
          <p:cNvPr id="94212" name="Picture 2">
            <a:extLst>
              <a:ext uri="{FF2B5EF4-FFF2-40B4-BE49-F238E27FC236}">
                <a16:creationId xmlns:a16="http://schemas.microsoft.com/office/drawing/2014/main" id="{B8FFFC42-64A0-4CDA-ADF7-CDF8B28C78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693863"/>
            <a:ext cx="7920038" cy="454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rnd" algn="ctr">
                <a:solidFill>
                  <a:srgbClr val="FF0000"/>
                </a:solidFill>
                <a:prstDash val="sysDot"/>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3">
            <a:extLst>
              <a:ext uri="{FF2B5EF4-FFF2-40B4-BE49-F238E27FC236}">
                <a16:creationId xmlns:a16="http://schemas.microsoft.com/office/drawing/2014/main" id="{E9BC4FC3-7D53-47B4-B663-A3E0BBB93311}"/>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b="0"/>
              <a:t> </a:t>
            </a:r>
            <a:r>
              <a:rPr lang="zh-CN" altLang="en-US" sz="2800"/>
              <a:t>网格计算 </a:t>
            </a:r>
            <a:r>
              <a:rPr lang="en-US" altLang="zh-CN" sz="2800"/>
              <a:t>vs </a:t>
            </a:r>
            <a:r>
              <a:rPr lang="zh-CN" altLang="en-US" sz="2800"/>
              <a:t>传统分布式计算</a:t>
            </a:r>
          </a:p>
          <a:p>
            <a:pPr lvl="1" eaLnBrk="1" hangingPunct="1">
              <a:spcBef>
                <a:spcPct val="0"/>
              </a:spcBef>
            </a:pPr>
            <a:r>
              <a:rPr lang="zh-CN" altLang="en-US" sz="2000" b="0"/>
              <a:t>分布式计算是将一个大型计算任务分成很多部分交给其他的计算机处理，并将所有计算结果合并为原问题的解决方案。</a:t>
            </a:r>
            <a:endParaRPr lang="en-US" altLang="zh-CN" sz="2000" b="0"/>
          </a:p>
          <a:p>
            <a:pPr lvl="1" eaLnBrk="1" hangingPunct="1">
              <a:spcBef>
                <a:spcPct val="0"/>
              </a:spcBef>
            </a:pPr>
            <a:r>
              <a:rPr lang="zh-CN" altLang="en-US" sz="2000"/>
              <a:t>网格计算和传统分布式计算的区别？？？</a:t>
            </a:r>
            <a:endParaRPr lang="en-US" altLang="zh-CN" sz="2000"/>
          </a:p>
        </p:txBody>
      </p:sp>
      <p:sp>
        <p:nvSpPr>
          <p:cNvPr id="96259" name="Rectangle 5">
            <a:extLst>
              <a:ext uri="{FF2B5EF4-FFF2-40B4-BE49-F238E27FC236}">
                <a16:creationId xmlns:a16="http://schemas.microsoft.com/office/drawing/2014/main" id="{82C6F3BE-D984-48F2-878E-AE1AD5A6F7DA}"/>
              </a:ext>
            </a:extLst>
          </p:cNvPr>
          <p:cNvSpPr>
            <a:spLocks noGrp="1" noChangeArrowheads="1"/>
          </p:cNvSpPr>
          <p:nvPr>
            <p:ph type="title"/>
          </p:nvPr>
        </p:nvSpPr>
        <p:spPr>
          <a:noFill/>
        </p:spPr>
        <p:txBody>
          <a:bodyPr/>
          <a:lstStyle/>
          <a:p>
            <a:pPr eaLnBrk="1" hangingPunct="1"/>
            <a:r>
              <a:rPr lang="zh-CN" altLang="en-US"/>
              <a:t>网格计算</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a:extLst>
              <a:ext uri="{FF2B5EF4-FFF2-40B4-BE49-F238E27FC236}">
                <a16:creationId xmlns:a16="http://schemas.microsoft.com/office/drawing/2014/main" id="{32933B51-012B-424F-817D-FDF5DB7FE4D8}"/>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defRPr/>
            </a:pPr>
            <a:r>
              <a:rPr lang="zh-CN" altLang="en-US" sz="2800" b="0" dirty="0"/>
              <a:t> </a:t>
            </a:r>
            <a:r>
              <a:rPr lang="zh-CN" altLang="en-US" sz="2800" dirty="0"/>
              <a:t>网格计算 </a:t>
            </a:r>
            <a:r>
              <a:rPr lang="en-US" altLang="zh-CN" sz="2800" dirty="0"/>
              <a:t>vs </a:t>
            </a:r>
            <a:r>
              <a:rPr lang="zh-CN" altLang="en-US" sz="2800" dirty="0"/>
              <a:t>传统分布式计算</a:t>
            </a:r>
          </a:p>
          <a:p>
            <a:pPr lvl="1" eaLnBrk="1" hangingPunct="1">
              <a:spcBef>
                <a:spcPct val="0"/>
              </a:spcBef>
              <a:defRPr/>
            </a:pPr>
            <a:r>
              <a:rPr lang="zh-CN" altLang="en-US" sz="2000" b="0" dirty="0"/>
              <a:t>网格计算将大量异构计算机的未用资源作为网络基础设施中的一个</a:t>
            </a:r>
            <a:r>
              <a:rPr lang="zh-CN" altLang="en-US" sz="2000" dirty="0"/>
              <a:t>虚拟集群</a:t>
            </a:r>
            <a:r>
              <a:rPr lang="zh-CN" altLang="en-US" sz="2000" b="0" dirty="0"/>
              <a:t>，以解决大规模计算问题；</a:t>
            </a:r>
            <a:endParaRPr lang="en-US" altLang="zh-CN" sz="2000" b="0" dirty="0"/>
          </a:p>
          <a:p>
            <a:pPr lvl="1" eaLnBrk="1" hangingPunct="1">
              <a:spcBef>
                <a:spcPct val="0"/>
              </a:spcBef>
              <a:defRPr/>
            </a:pPr>
            <a:r>
              <a:rPr lang="zh-CN" altLang="en-US" sz="2000" b="0" dirty="0"/>
              <a:t>与传统计算机集群不同，网格计算的焦点放在</a:t>
            </a:r>
            <a:r>
              <a:rPr lang="zh-CN" altLang="en-US" sz="2000" dirty="0"/>
              <a:t>支持跨管理域计算</a:t>
            </a:r>
            <a:r>
              <a:rPr lang="zh-CN" altLang="en-US" sz="2000" b="0" dirty="0"/>
              <a:t>的能力；</a:t>
            </a:r>
            <a:endParaRPr lang="en-US" altLang="zh-CN" sz="2000" b="0" dirty="0"/>
          </a:p>
          <a:p>
            <a:pPr lvl="1" eaLnBrk="1" hangingPunct="1">
              <a:spcBef>
                <a:spcPct val="0"/>
              </a:spcBef>
              <a:defRPr/>
            </a:pPr>
            <a:r>
              <a:rPr lang="zh-CN" altLang="en-US" sz="2000" b="0" dirty="0"/>
              <a:t>网格计算的设计目标是解决对于任何单一的超级计算机来说仍然大得难以解决的问题，并同时保持解决多个较小的问题的灵活性，提供了一个</a:t>
            </a:r>
            <a:r>
              <a:rPr lang="zh-CN" altLang="en-US" sz="2000" dirty="0"/>
              <a:t>多用户环境</a:t>
            </a:r>
            <a:r>
              <a:rPr lang="zh-CN" altLang="en-US" sz="2000" b="0" dirty="0"/>
              <a:t>；</a:t>
            </a:r>
            <a:endParaRPr lang="en-US" altLang="zh-CN" sz="2000" b="0" dirty="0"/>
          </a:p>
          <a:p>
            <a:pPr lvl="1" eaLnBrk="1" hangingPunct="1">
              <a:spcBef>
                <a:spcPct val="0"/>
              </a:spcBef>
              <a:defRPr/>
            </a:pPr>
            <a:r>
              <a:rPr lang="zh-CN" altLang="en-US" sz="2000" b="0" dirty="0"/>
              <a:t>更好的利用可用计算力，迎合大型的计算任务的</a:t>
            </a:r>
            <a:r>
              <a:rPr lang="zh-CN" altLang="en-US" sz="2000" dirty="0"/>
              <a:t>断断续续</a:t>
            </a:r>
            <a:r>
              <a:rPr lang="zh-CN" altLang="en-US" sz="2000" b="0" dirty="0"/>
              <a:t>的需求；</a:t>
            </a:r>
            <a:endParaRPr lang="en-US" altLang="zh-CN" sz="2000" b="0" dirty="0"/>
          </a:p>
          <a:p>
            <a:pPr marL="457200" lvl="1" indent="0" eaLnBrk="1" hangingPunct="1">
              <a:spcBef>
                <a:spcPct val="0"/>
              </a:spcBef>
              <a:buFont typeface="Wingdings 2" pitchFamily="18" charset="2"/>
              <a:buNone/>
              <a:defRPr/>
            </a:pPr>
            <a:endParaRPr lang="en-US" altLang="zh-CN" sz="2000" b="0" dirty="0"/>
          </a:p>
        </p:txBody>
      </p:sp>
      <p:sp>
        <p:nvSpPr>
          <p:cNvPr id="98307" name="Rectangle 5">
            <a:extLst>
              <a:ext uri="{FF2B5EF4-FFF2-40B4-BE49-F238E27FC236}">
                <a16:creationId xmlns:a16="http://schemas.microsoft.com/office/drawing/2014/main" id="{8186EF6D-7C5D-45BF-940A-71CE5504C350}"/>
              </a:ext>
            </a:extLst>
          </p:cNvPr>
          <p:cNvSpPr>
            <a:spLocks noGrp="1" noChangeArrowheads="1"/>
          </p:cNvSpPr>
          <p:nvPr>
            <p:ph type="title"/>
          </p:nvPr>
        </p:nvSpPr>
        <p:spPr>
          <a:noFill/>
        </p:spPr>
        <p:txBody>
          <a:bodyPr/>
          <a:lstStyle/>
          <a:p>
            <a:pPr eaLnBrk="1" hangingPunct="1"/>
            <a:r>
              <a:rPr lang="zh-CN" altLang="en-US"/>
              <a:t>网格计算</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a:extLst>
              <a:ext uri="{FF2B5EF4-FFF2-40B4-BE49-F238E27FC236}">
                <a16:creationId xmlns:a16="http://schemas.microsoft.com/office/drawing/2014/main" id="{289AB6A9-1B25-462F-8E92-5E514DDDA57E}"/>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b="0"/>
              <a:t> </a:t>
            </a:r>
            <a:r>
              <a:rPr lang="zh-CN" altLang="en-US" sz="2800"/>
              <a:t>网格思想的来源</a:t>
            </a:r>
          </a:p>
          <a:p>
            <a:pPr lvl="1" eaLnBrk="1" hangingPunct="1">
              <a:spcBef>
                <a:spcPct val="0"/>
              </a:spcBef>
            </a:pPr>
            <a:r>
              <a:rPr lang="zh-CN" altLang="zh-CN" sz="2000" b="0"/>
              <a:t>网格</a:t>
            </a:r>
            <a:r>
              <a:rPr lang="zh-CN" altLang="en-US" sz="2000" b="0"/>
              <a:t>思想是借鉴</a:t>
            </a:r>
            <a:r>
              <a:rPr lang="zh-CN" altLang="en-US" sz="2000"/>
              <a:t>电力网</a:t>
            </a:r>
            <a:r>
              <a:rPr lang="zh-CN" altLang="en-US" sz="2000" b="0"/>
              <a:t>的概念提出来的，其目的是希望用户像用电一样方便的使用网格的计算能力。（西电东送）</a:t>
            </a:r>
            <a:endParaRPr lang="en-US" altLang="zh-CN" sz="2000"/>
          </a:p>
        </p:txBody>
      </p:sp>
      <p:sp>
        <p:nvSpPr>
          <p:cNvPr id="13315" name="Rectangle 5">
            <a:extLst>
              <a:ext uri="{FF2B5EF4-FFF2-40B4-BE49-F238E27FC236}">
                <a16:creationId xmlns:a16="http://schemas.microsoft.com/office/drawing/2014/main" id="{473B968A-5A7C-4AA2-B691-9BDC32046894}"/>
              </a:ext>
            </a:extLst>
          </p:cNvPr>
          <p:cNvSpPr>
            <a:spLocks noGrp="1" noChangeArrowheads="1"/>
          </p:cNvSpPr>
          <p:nvPr>
            <p:ph type="title"/>
          </p:nvPr>
        </p:nvSpPr>
        <p:spPr>
          <a:noFill/>
        </p:spPr>
        <p:txBody>
          <a:bodyPr/>
          <a:lstStyle/>
          <a:p>
            <a:pPr eaLnBrk="1" hangingPunct="1"/>
            <a:r>
              <a:rPr lang="zh-CN" altLang="en-US"/>
              <a:t>网格计算</a:t>
            </a:r>
          </a:p>
        </p:txBody>
      </p:sp>
      <p:pic>
        <p:nvPicPr>
          <p:cNvPr id="13316" name="Picture 2">
            <a:extLst>
              <a:ext uri="{FF2B5EF4-FFF2-40B4-BE49-F238E27FC236}">
                <a16:creationId xmlns:a16="http://schemas.microsoft.com/office/drawing/2014/main" id="{F50B442F-9460-448F-B7AB-81FAD2A2CE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 y="2659063"/>
            <a:ext cx="7734300" cy="2857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rnd" algn="ctr">
                <a:solidFill>
                  <a:srgbClr val="FF0000"/>
                </a:solidFill>
                <a:prstDash val="sysDot"/>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3">
            <a:extLst>
              <a:ext uri="{FF2B5EF4-FFF2-40B4-BE49-F238E27FC236}">
                <a16:creationId xmlns:a16="http://schemas.microsoft.com/office/drawing/2014/main" id="{AC118BF5-7B5C-440C-B8A0-E6B1D57EFFC0}"/>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b="0"/>
              <a:t> </a:t>
            </a:r>
            <a:r>
              <a:rPr lang="zh-CN" altLang="en-US" sz="2800"/>
              <a:t>网格计算 </a:t>
            </a:r>
            <a:r>
              <a:rPr lang="en-US" altLang="zh-CN" sz="2800"/>
              <a:t>vs </a:t>
            </a:r>
            <a:r>
              <a:rPr lang="zh-CN" altLang="en-US" sz="2800"/>
              <a:t>传统分布式计算</a:t>
            </a:r>
          </a:p>
          <a:p>
            <a:pPr lvl="1" eaLnBrk="1" hangingPunct="1">
              <a:spcBef>
                <a:spcPct val="0"/>
              </a:spcBef>
            </a:pPr>
            <a:r>
              <a:rPr lang="zh-CN" altLang="en-US" sz="2000" b="0"/>
              <a:t>网格是分布式计算的一种，不过更强调资源的共享与协作。</a:t>
            </a:r>
            <a:endParaRPr lang="en-US" altLang="zh-CN" sz="2000" b="0"/>
          </a:p>
          <a:p>
            <a:pPr lvl="1" eaLnBrk="1" hangingPunct="1">
              <a:spcBef>
                <a:spcPct val="0"/>
              </a:spcBef>
            </a:pPr>
            <a:r>
              <a:rPr lang="zh-CN" altLang="en-US" sz="2000" b="0"/>
              <a:t>网格计算与其他所有的分布式计算有所区别的本质在于：</a:t>
            </a:r>
            <a:r>
              <a:rPr lang="zh-CN" altLang="en-US" sz="2000"/>
              <a:t>以有效且优化的方式来利用组织中的各种异构松耦合资源，来实现复杂的工作负载管理和信息虚拟化功能</a:t>
            </a:r>
            <a:r>
              <a:rPr lang="zh-CN" altLang="en-US" sz="2000" b="0"/>
              <a:t>。</a:t>
            </a:r>
            <a:endParaRPr lang="en-US" altLang="zh-CN" sz="2000" b="0"/>
          </a:p>
        </p:txBody>
      </p:sp>
      <p:sp>
        <p:nvSpPr>
          <p:cNvPr id="100355" name="Rectangle 5">
            <a:extLst>
              <a:ext uri="{FF2B5EF4-FFF2-40B4-BE49-F238E27FC236}">
                <a16:creationId xmlns:a16="http://schemas.microsoft.com/office/drawing/2014/main" id="{57D572F5-E36E-44B0-BFD2-1A62A7194302}"/>
              </a:ext>
            </a:extLst>
          </p:cNvPr>
          <p:cNvSpPr>
            <a:spLocks noGrp="1" noChangeArrowheads="1"/>
          </p:cNvSpPr>
          <p:nvPr>
            <p:ph type="title"/>
          </p:nvPr>
        </p:nvSpPr>
        <p:spPr>
          <a:noFill/>
        </p:spPr>
        <p:txBody>
          <a:bodyPr/>
          <a:lstStyle/>
          <a:p>
            <a:pPr eaLnBrk="1" hangingPunct="1"/>
            <a:r>
              <a:rPr lang="zh-CN" altLang="en-US"/>
              <a:t>网格计算</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3">
            <a:extLst>
              <a:ext uri="{FF2B5EF4-FFF2-40B4-BE49-F238E27FC236}">
                <a16:creationId xmlns:a16="http://schemas.microsoft.com/office/drawing/2014/main" id="{727E57F5-1039-4CF0-8E62-CC01B56E5E41}"/>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b="0"/>
              <a:t> </a:t>
            </a:r>
            <a:r>
              <a:rPr lang="zh-CN" altLang="en-US" sz="2800"/>
              <a:t>云计算 </a:t>
            </a:r>
            <a:r>
              <a:rPr lang="en-US" altLang="zh-CN" sz="2800"/>
              <a:t>vs </a:t>
            </a:r>
            <a:r>
              <a:rPr lang="zh-CN" altLang="en-US" sz="2800"/>
              <a:t>网格计算</a:t>
            </a:r>
          </a:p>
          <a:p>
            <a:pPr lvl="1" eaLnBrk="1" hangingPunct="1">
              <a:spcBef>
                <a:spcPct val="0"/>
              </a:spcBef>
            </a:pPr>
            <a:r>
              <a:rPr lang="zh-CN" altLang="en-US" sz="2000" b="0"/>
              <a:t>云计算是利用在</a:t>
            </a:r>
            <a:r>
              <a:rPr lang="en-US" altLang="zh-CN" sz="2000" b="0"/>
              <a:t>Internet</a:t>
            </a:r>
            <a:r>
              <a:rPr lang="zh-CN" altLang="en-US" sz="2000" b="0"/>
              <a:t>中可用的计算系统，能够支持互联网各类应用的系统。</a:t>
            </a:r>
            <a:endParaRPr lang="en-US" altLang="zh-CN" sz="2000" b="0"/>
          </a:p>
          <a:p>
            <a:pPr lvl="1" eaLnBrk="1" hangingPunct="1">
              <a:spcBef>
                <a:spcPct val="0"/>
              </a:spcBef>
            </a:pPr>
            <a:r>
              <a:rPr lang="zh-CN" altLang="en-US" sz="2000"/>
              <a:t>云计算和网格计算的区别？？？</a:t>
            </a:r>
            <a:endParaRPr lang="en-US" altLang="zh-CN" sz="2000"/>
          </a:p>
        </p:txBody>
      </p:sp>
      <p:sp>
        <p:nvSpPr>
          <p:cNvPr id="102403" name="Rectangle 5">
            <a:extLst>
              <a:ext uri="{FF2B5EF4-FFF2-40B4-BE49-F238E27FC236}">
                <a16:creationId xmlns:a16="http://schemas.microsoft.com/office/drawing/2014/main" id="{6B3DE41A-AB70-4D50-A567-33CFC4533FB3}"/>
              </a:ext>
            </a:extLst>
          </p:cNvPr>
          <p:cNvSpPr>
            <a:spLocks noGrp="1" noChangeArrowheads="1"/>
          </p:cNvSpPr>
          <p:nvPr>
            <p:ph type="title"/>
          </p:nvPr>
        </p:nvSpPr>
        <p:spPr>
          <a:noFill/>
        </p:spPr>
        <p:txBody>
          <a:bodyPr/>
          <a:lstStyle/>
          <a:p>
            <a:pPr eaLnBrk="1" hangingPunct="1"/>
            <a:r>
              <a:rPr lang="zh-CN" altLang="en-US"/>
              <a:t>网格计算</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a:extLst>
              <a:ext uri="{FF2B5EF4-FFF2-40B4-BE49-F238E27FC236}">
                <a16:creationId xmlns:a16="http://schemas.microsoft.com/office/drawing/2014/main" id="{3C8C4C6D-E66D-4FDE-AE83-54252EA0C37E}"/>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defRPr/>
            </a:pPr>
            <a:r>
              <a:rPr lang="zh-CN" altLang="en-US" sz="2800" b="0" dirty="0"/>
              <a:t> </a:t>
            </a:r>
            <a:r>
              <a:rPr lang="zh-CN" altLang="en-US" sz="2800" dirty="0"/>
              <a:t>云计算 </a:t>
            </a:r>
            <a:r>
              <a:rPr lang="en-US" altLang="zh-CN" sz="2800" dirty="0"/>
              <a:t>vs </a:t>
            </a:r>
            <a:r>
              <a:rPr lang="zh-CN" altLang="en-US" sz="2800" dirty="0"/>
              <a:t>网格计算</a:t>
            </a:r>
          </a:p>
          <a:p>
            <a:pPr marL="457200" lvl="1" indent="0" eaLnBrk="1" hangingPunct="1">
              <a:spcBef>
                <a:spcPct val="0"/>
              </a:spcBef>
              <a:buFont typeface="Wingdings 2" pitchFamily="18" charset="2"/>
              <a:buNone/>
              <a:defRPr/>
            </a:pPr>
            <a:r>
              <a:rPr lang="zh-CN" altLang="en-US" sz="2000" dirty="0"/>
              <a:t>相对于网格计算，在表现形式上，云计算拥有明显的特点：</a:t>
            </a:r>
            <a:endParaRPr lang="en-US" altLang="zh-CN" sz="2000" dirty="0"/>
          </a:p>
          <a:p>
            <a:pPr lvl="1" eaLnBrk="1" hangingPunct="1">
              <a:spcBef>
                <a:spcPct val="0"/>
              </a:spcBef>
              <a:defRPr/>
            </a:pPr>
            <a:r>
              <a:rPr lang="zh-CN" altLang="en-US" sz="2000" b="0" dirty="0"/>
              <a:t>第一是</a:t>
            </a:r>
            <a:r>
              <a:rPr lang="zh-CN" altLang="en-US" sz="2000" dirty="0"/>
              <a:t>低成本</a:t>
            </a:r>
            <a:r>
              <a:rPr lang="zh-CN" altLang="en-US" sz="2000" b="0" dirty="0"/>
              <a:t>，这是最突出的特点；</a:t>
            </a:r>
            <a:endParaRPr lang="en-US" altLang="zh-CN" sz="2000" b="0" dirty="0"/>
          </a:p>
          <a:p>
            <a:pPr lvl="1" eaLnBrk="1" hangingPunct="1">
              <a:spcBef>
                <a:spcPct val="0"/>
              </a:spcBef>
              <a:defRPr/>
            </a:pPr>
            <a:r>
              <a:rPr lang="zh-CN" altLang="en-US" sz="2000" b="0" dirty="0"/>
              <a:t>第二是</a:t>
            </a:r>
            <a:r>
              <a:rPr lang="zh-CN" altLang="en-US" sz="2000" dirty="0"/>
              <a:t>虚拟机</a:t>
            </a:r>
            <a:r>
              <a:rPr lang="zh-CN" altLang="en-US" sz="2000" b="0" dirty="0"/>
              <a:t>的支持，使得在网络环境下的一些原来比较难做的事情现在比较容易处理；</a:t>
            </a:r>
            <a:endParaRPr lang="en-US" altLang="zh-CN" sz="2000" b="0" dirty="0"/>
          </a:p>
          <a:p>
            <a:pPr lvl="1" eaLnBrk="1" hangingPunct="1">
              <a:spcBef>
                <a:spcPct val="0"/>
              </a:spcBef>
              <a:defRPr/>
            </a:pPr>
            <a:r>
              <a:rPr lang="zh-CN" altLang="en-US" sz="2000" b="0" dirty="0"/>
              <a:t>第三是</a:t>
            </a:r>
            <a:r>
              <a:rPr lang="zh-CN" altLang="en-US" sz="2000" dirty="0"/>
              <a:t>镜象部署</a:t>
            </a:r>
            <a:r>
              <a:rPr lang="zh-CN" altLang="en-US" sz="2000" b="0" dirty="0"/>
              <a:t>的执行，这样就能够使得过去很难处理的异构的程序的执行互操作变得比较容易处理；</a:t>
            </a:r>
            <a:endParaRPr lang="en-US" altLang="zh-CN" sz="2000" b="0" dirty="0"/>
          </a:p>
          <a:p>
            <a:pPr lvl="1" eaLnBrk="1" hangingPunct="1">
              <a:spcBef>
                <a:spcPct val="0"/>
              </a:spcBef>
              <a:defRPr/>
            </a:pPr>
            <a:r>
              <a:rPr lang="zh-CN" altLang="en-US" sz="2000" b="0" dirty="0"/>
              <a:t>第四是</a:t>
            </a:r>
            <a:r>
              <a:rPr lang="zh-CN" altLang="en-US" sz="2000" dirty="0"/>
              <a:t>强调服务化</a:t>
            </a:r>
            <a:r>
              <a:rPr lang="zh-CN" altLang="en-US" sz="2000" b="0" dirty="0"/>
              <a:t>，服务化有一些新的机制，特别是更适合商业运行的机制。</a:t>
            </a:r>
            <a:endParaRPr lang="en-US" altLang="zh-CN" sz="2000" b="0" dirty="0"/>
          </a:p>
        </p:txBody>
      </p:sp>
      <p:sp>
        <p:nvSpPr>
          <p:cNvPr id="104451" name="Rectangle 5">
            <a:extLst>
              <a:ext uri="{FF2B5EF4-FFF2-40B4-BE49-F238E27FC236}">
                <a16:creationId xmlns:a16="http://schemas.microsoft.com/office/drawing/2014/main" id="{DC8F6406-2C28-43D4-8DD9-529451BB3102}"/>
              </a:ext>
            </a:extLst>
          </p:cNvPr>
          <p:cNvSpPr>
            <a:spLocks noGrp="1" noChangeArrowheads="1"/>
          </p:cNvSpPr>
          <p:nvPr>
            <p:ph type="title"/>
          </p:nvPr>
        </p:nvSpPr>
        <p:spPr>
          <a:noFill/>
        </p:spPr>
        <p:txBody>
          <a:bodyPr/>
          <a:lstStyle/>
          <a:p>
            <a:pPr eaLnBrk="1" hangingPunct="1"/>
            <a:r>
              <a:rPr lang="zh-CN" altLang="en-US"/>
              <a:t>网格计算</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a:extLst>
              <a:ext uri="{FF2B5EF4-FFF2-40B4-BE49-F238E27FC236}">
                <a16:creationId xmlns:a16="http://schemas.microsoft.com/office/drawing/2014/main" id="{0969E912-253B-4C1B-8670-B563863175F1}"/>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defRPr/>
            </a:pPr>
            <a:r>
              <a:rPr lang="zh-CN" altLang="en-US" sz="2800" b="0" dirty="0"/>
              <a:t> </a:t>
            </a:r>
            <a:r>
              <a:rPr lang="zh-CN" altLang="en-US" sz="2800" dirty="0"/>
              <a:t>云计算 </a:t>
            </a:r>
            <a:r>
              <a:rPr lang="en-US" altLang="zh-CN" sz="2800" dirty="0"/>
              <a:t>vs </a:t>
            </a:r>
            <a:r>
              <a:rPr lang="zh-CN" altLang="en-US" sz="2800" dirty="0"/>
              <a:t>网格计算</a:t>
            </a:r>
          </a:p>
          <a:p>
            <a:pPr marL="457200" lvl="1" indent="0" eaLnBrk="1" hangingPunct="1">
              <a:spcBef>
                <a:spcPct val="0"/>
              </a:spcBef>
              <a:buFont typeface="Wingdings 2" pitchFamily="18" charset="2"/>
              <a:buNone/>
              <a:defRPr/>
            </a:pPr>
            <a:r>
              <a:rPr lang="zh-CN" altLang="en-US" sz="2000" dirty="0"/>
              <a:t>网格计算和云计算有相似之处（特别是计算的并行与合作的特点），但他们的区别也是明显的：</a:t>
            </a:r>
            <a:endParaRPr lang="en-US" altLang="zh-CN" sz="2000" dirty="0"/>
          </a:p>
          <a:p>
            <a:pPr lvl="1" eaLnBrk="1" hangingPunct="1">
              <a:spcBef>
                <a:spcPct val="0"/>
              </a:spcBef>
              <a:defRPr/>
            </a:pPr>
            <a:r>
              <a:rPr lang="zh-CN" altLang="en-US" sz="2000" b="0" dirty="0"/>
              <a:t>首先，网格计算的思路是</a:t>
            </a:r>
            <a:r>
              <a:rPr lang="zh-CN" altLang="en-US" sz="2000" dirty="0"/>
              <a:t>聚合分布资源</a:t>
            </a:r>
            <a:r>
              <a:rPr lang="zh-CN" altLang="en-US" sz="2000" b="0" dirty="0"/>
              <a:t>，支持虚拟组织，提供高层次的服务，例如分布协同科学研究等。而云计算的</a:t>
            </a:r>
            <a:r>
              <a:rPr lang="zh-CN" altLang="en-US" sz="2000" dirty="0"/>
              <a:t>资源相对集中</a:t>
            </a:r>
            <a:r>
              <a:rPr lang="zh-CN" altLang="en-US" sz="2000" b="0" dirty="0"/>
              <a:t>，主要以数据中心的形式提供底层资源的使用，并不强调虚拟组织的概念；</a:t>
            </a:r>
            <a:endParaRPr lang="en-US" altLang="zh-CN" sz="2000" b="0" dirty="0"/>
          </a:p>
        </p:txBody>
      </p:sp>
      <p:sp>
        <p:nvSpPr>
          <p:cNvPr id="106499" name="Rectangle 5">
            <a:extLst>
              <a:ext uri="{FF2B5EF4-FFF2-40B4-BE49-F238E27FC236}">
                <a16:creationId xmlns:a16="http://schemas.microsoft.com/office/drawing/2014/main" id="{E2E4C9D7-5E05-40F7-A674-A16C0FF94490}"/>
              </a:ext>
            </a:extLst>
          </p:cNvPr>
          <p:cNvSpPr>
            <a:spLocks noGrp="1" noChangeArrowheads="1"/>
          </p:cNvSpPr>
          <p:nvPr>
            <p:ph type="title"/>
          </p:nvPr>
        </p:nvSpPr>
        <p:spPr>
          <a:noFill/>
        </p:spPr>
        <p:txBody>
          <a:bodyPr/>
          <a:lstStyle/>
          <a:p>
            <a:pPr eaLnBrk="1" hangingPunct="1"/>
            <a:r>
              <a:rPr lang="zh-CN" altLang="en-US"/>
              <a:t>网格计算</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a:extLst>
              <a:ext uri="{FF2B5EF4-FFF2-40B4-BE49-F238E27FC236}">
                <a16:creationId xmlns:a16="http://schemas.microsoft.com/office/drawing/2014/main" id="{81EC69FD-2F21-4490-B508-1B6B3563FB63}"/>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defRPr/>
            </a:pPr>
            <a:r>
              <a:rPr lang="zh-CN" altLang="en-US" sz="2800" b="0" dirty="0"/>
              <a:t> </a:t>
            </a:r>
            <a:r>
              <a:rPr lang="zh-CN" altLang="en-US" sz="2800" dirty="0"/>
              <a:t>云计算 </a:t>
            </a:r>
            <a:r>
              <a:rPr lang="en-US" altLang="zh-CN" sz="2800" dirty="0"/>
              <a:t>vs </a:t>
            </a:r>
            <a:r>
              <a:rPr lang="zh-CN" altLang="en-US" sz="2800" dirty="0"/>
              <a:t>网格计算</a:t>
            </a:r>
          </a:p>
          <a:p>
            <a:pPr marL="457200" lvl="1" indent="0" eaLnBrk="1" hangingPunct="1">
              <a:spcBef>
                <a:spcPct val="0"/>
              </a:spcBef>
              <a:buFont typeface="Wingdings 2" pitchFamily="18" charset="2"/>
              <a:buNone/>
              <a:defRPr/>
            </a:pPr>
            <a:r>
              <a:rPr lang="zh-CN" altLang="en-US" sz="2000" dirty="0"/>
              <a:t>网格计算和云计算有相似之处（特别是计算的并行与合作的特点），但他们的区别也是明显的：</a:t>
            </a:r>
            <a:endParaRPr lang="en-US" altLang="zh-CN" sz="2000" dirty="0"/>
          </a:p>
          <a:p>
            <a:pPr lvl="1" eaLnBrk="1" hangingPunct="1">
              <a:spcBef>
                <a:spcPct val="0"/>
              </a:spcBef>
              <a:defRPr/>
            </a:pPr>
            <a:r>
              <a:rPr lang="zh-CN" altLang="en-US" sz="2000" b="0" dirty="0"/>
              <a:t>其次，网格计算用聚合资源来支持挑战性的应用，这是</a:t>
            </a:r>
            <a:r>
              <a:rPr lang="zh-CN" altLang="en-US" sz="2000" dirty="0"/>
              <a:t>初衷</a:t>
            </a:r>
            <a:r>
              <a:rPr lang="zh-CN" altLang="en-US" sz="2000" b="0" dirty="0"/>
              <a:t>，因为高性能计算的资源不够用，要把分散的资源聚合起来；后来逐渐强调适应普遍的信息化应用，特别在中国，做的网格跟国外不太一样，就是强调支持信息化的应用。但云计算从一开始就支持广泛企业计算、</a:t>
            </a:r>
            <a:r>
              <a:rPr lang="en-US" altLang="zh-CN" sz="2000" b="0" dirty="0"/>
              <a:t>Web</a:t>
            </a:r>
            <a:r>
              <a:rPr lang="zh-CN" altLang="en-US" sz="2000" b="0" dirty="0"/>
              <a:t>应用，普适性更强。</a:t>
            </a:r>
            <a:endParaRPr lang="en-US" altLang="zh-CN" sz="2000" b="0" dirty="0"/>
          </a:p>
        </p:txBody>
      </p:sp>
      <p:sp>
        <p:nvSpPr>
          <p:cNvPr id="108547" name="Rectangle 5">
            <a:extLst>
              <a:ext uri="{FF2B5EF4-FFF2-40B4-BE49-F238E27FC236}">
                <a16:creationId xmlns:a16="http://schemas.microsoft.com/office/drawing/2014/main" id="{DA02A682-C206-49C5-9686-1C891D18E2B1}"/>
              </a:ext>
            </a:extLst>
          </p:cNvPr>
          <p:cNvSpPr>
            <a:spLocks noGrp="1" noChangeArrowheads="1"/>
          </p:cNvSpPr>
          <p:nvPr>
            <p:ph type="title"/>
          </p:nvPr>
        </p:nvSpPr>
        <p:spPr>
          <a:noFill/>
        </p:spPr>
        <p:txBody>
          <a:bodyPr/>
          <a:lstStyle/>
          <a:p>
            <a:pPr eaLnBrk="1" hangingPunct="1"/>
            <a:r>
              <a:rPr lang="zh-CN" altLang="en-US"/>
              <a:t>网格计算</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a:extLst>
              <a:ext uri="{FF2B5EF4-FFF2-40B4-BE49-F238E27FC236}">
                <a16:creationId xmlns:a16="http://schemas.microsoft.com/office/drawing/2014/main" id="{A511336E-6174-4555-9A3C-A763C62F6F45}"/>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defRPr/>
            </a:pPr>
            <a:r>
              <a:rPr lang="zh-CN" altLang="en-US" sz="2800" b="0" dirty="0"/>
              <a:t> </a:t>
            </a:r>
            <a:r>
              <a:rPr lang="zh-CN" altLang="en-US" sz="2800" dirty="0"/>
              <a:t>云计算 </a:t>
            </a:r>
            <a:r>
              <a:rPr lang="en-US" altLang="zh-CN" sz="2800" dirty="0"/>
              <a:t>vs </a:t>
            </a:r>
            <a:r>
              <a:rPr lang="zh-CN" altLang="en-US" sz="2800" dirty="0"/>
              <a:t>网格计算</a:t>
            </a:r>
          </a:p>
          <a:p>
            <a:pPr marL="457200" lvl="1" indent="0" eaLnBrk="1" hangingPunct="1">
              <a:spcBef>
                <a:spcPct val="0"/>
              </a:spcBef>
              <a:buFont typeface="Wingdings 2" pitchFamily="18" charset="2"/>
              <a:buNone/>
              <a:defRPr/>
            </a:pPr>
            <a:r>
              <a:rPr lang="zh-CN" altLang="en-US" sz="2000" dirty="0"/>
              <a:t>网格计算和云计算有相似之处（特别是计算的并行与合作的特点），但他们的区别也是明显的：</a:t>
            </a:r>
            <a:endParaRPr lang="en-US" altLang="zh-CN" sz="2000" dirty="0"/>
          </a:p>
          <a:p>
            <a:pPr lvl="1" eaLnBrk="1" hangingPunct="1">
              <a:spcBef>
                <a:spcPct val="0"/>
              </a:spcBef>
              <a:defRPr/>
            </a:pPr>
            <a:r>
              <a:rPr lang="zh-CN" altLang="en-US" sz="2000" b="0" dirty="0"/>
              <a:t>第三，在</a:t>
            </a:r>
            <a:r>
              <a:rPr lang="zh-CN" altLang="en-US" sz="2000" dirty="0"/>
              <a:t>对待异构性</a:t>
            </a:r>
            <a:r>
              <a:rPr lang="zh-CN" altLang="en-US" sz="2000" b="0" dirty="0"/>
              <a:t>方面，二者理念上有所不同。网格计算用中间件屏蔽异构系统，力图使用户面向同样的环境，把困难留在中间件，让中间件完成任务。而云计算实际上承认异构，用镜像执行，或者提供服务的机制来解决异构性的问题。当然不同的云计算系统还不太一样，像</a:t>
            </a:r>
            <a:r>
              <a:rPr lang="en-US" altLang="zh-CN" sz="2000" b="0" dirty="0"/>
              <a:t>Google</a:t>
            </a:r>
            <a:r>
              <a:rPr lang="zh-CN" altLang="en-US" sz="2000" b="0" dirty="0"/>
              <a:t>一般用比较专用的自己的内部的平台来支持。</a:t>
            </a:r>
            <a:endParaRPr lang="en-US" altLang="zh-CN" sz="2000" b="0" dirty="0"/>
          </a:p>
        </p:txBody>
      </p:sp>
      <p:sp>
        <p:nvSpPr>
          <p:cNvPr id="110595" name="Rectangle 5">
            <a:extLst>
              <a:ext uri="{FF2B5EF4-FFF2-40B4-BE49-F238E27FC236}">
                <a16:creationId xmlns:a16="http://schemas.microsoft.com/office/drawing/2014/main" id="{AA7E3426-9445-41CE-ADA7-BBD433E3AFF4}"/>
              </a:ext>
            </a:extLst>
          </p:cNvPr>
          <p:cNvSpPr>
            <a:spLocks noGrp="1" noChangeArrowheads="1"/>
          </p:cNvSpPr>
          <p:nvPr>
            <p:ph type="title"/>
          </p:nvPr>
        </p:nvSpPr>
        <p:spPr>
          <a:noFill/>
        </p:spPr>
        <p:txBody>
          <a:bodyPr/>
          <a:lstStyle/>
          <a:p>
            <a:pPr eaLnBrk="1" hangingPunct="1"/>
            <a:r>
              <a:rPr lang="zh-CN" altLang="en-US"/>
              <a:t>网格计算</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a:extLst>
              <a:ext uri="{FF2B5EF4-FFF2-40B4-BE49-F238E27FC236}">
                <a16:creationId xmlns:a16="http://schemas.microsoft.com/office/drawing/2014/main" id="{5283BB12-53A2-4F26-A802-695DEEB33069}"/>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defRPr/>
            </a:pPr>
            <a:r>
              <a:rPr lang="zh-CN" altLang="en-US" sz="2800" b="0" dirty="0"/>
              <a:t> </a:t>
            </a:r>
            <a:r>
              <a:rPr lang="zh-CN" altLang="en-US" sz="2800" dirty="0"/>
              <a:t>云计算 </a:t>
            </a:r>
            <a:r>
              <a:rPr lang="en-US" altLang="zh-CN" sz="2800" dirty="0"/>
              <a:t>vs </a:t>
            </a:r>
            <a:r>
              <a:rPr lang="zh-CN" altLang="en-US" sz="2800" dirty="0"/>
              <a:t>网格计算</a:t>
            </a:r>
          </a:p>
          <a:p>
            <a:pPr marL="457200" lvl="1" indent="0" eaLnBrk="1" hangingPunct="1">
              <a:spcBef>
                <a:spcPct val="0"/>
              </a:spcBef>
              <a:buFont typeface="Wingdings 2" pitchFamily="18" charset="2"/>
              <a:buNone/>
              <a:defRPr/>
            </a:pPr>
            <a:r>
              <a:rPr lang="zh-CN" altLang="en-US" sz="2000" dirty="0"/>
              <a:t>网格计算和云计算有相似之处（特别是计算的并行与合作的特点），但他们的区别也是明显的：</a:t>
            </a:r>
            <a:endParaRPr lang="en-US" altLang="zh-CN" sz="2000" dirty="0"/>
          </a:p>
          <a:p>
            <a:pPr lvl="1" eaLnBrk="1" hangingPunct="1">
              <a:spcBef>
                <a:spcPct val="0"/>
              </a:spcBef>
              <a:defRPr/>
            </a:pPr>
            <a:r>
              <a:rPr lang="zh-CN" altLang="en-US" sz="2000" b="0" dirty="0"/>
              <a:t>第四，网格计算用</a:t>
            </a:r>
            <a:r>
              <a:rPr lang="zh-CN" altLang="en-US" sz="2000" dirty="0"/>
              <a:t>执行作业形式</a:t>
            </a:r>
            <a:r>
              <a:rPr lang="zh-CN" altLang="en-US" sz="2000" b="0" dirty="0"/>
              <a:t>使用，在一个阶段内完成作用产生数据。而云计算</a:t>
            </a:r>
            <a:r>
              <a:rPr lang="zh-CN" altLang="en-US" sz="2000" dirty="0"/>
              <a:t>支持持久服务</a:t>
            </a:r>
            <a:r>
              <a:rPr lang="zh-CN" altLang="en-US" sz="2000" b="0" dirty="0"/>
              <a:t>，用户可以利用云计算作为其部分</a:t>
            </a:r>
            <a:r>
              <a:rPr lang="en-US" altLang="zh-CN" sz="2000" b="0" dirty="0"/>
              <a:t>IT</a:t>
            </a:r>
            <a:r>
              <a:rPr lang="zh-CN" altLang="en-US" sz="2000" b="0" dirty="0"/>
              <a:t>基础设施，实现业务的托管和外包。</a:t>
            </a:r>
            <a:endParaRPr lang="en-US" altLang="zh-CN" sz="2000" b="0" dirty="0"/>
          </a:p>
          <a:p>
            <a:pPr lvl="1" eaLnBrk="1" hangingPunct="1">
              <a:spcBef>
                <a:spcPct val="0"/>
              </a:spcBef>
              <a:defRPr/>
            </a:pPr>
            <a:r>
              <a:rPr lang="zh-CN" altLang="en-US" sz="2000" b="0" dirty="0"/>
              <a:t>第五，网格计算更多地面向科研应用，</a:t>
            </a:r>
            <a:r>
              <a:rPr lang="zh-CN" altLang="en-US" sz="2000" dirty="0"/>
              <a:t>商业模型不清晰</a:t>
            </a:r>
            <a:r>
              <a:rPr lang="zh-CN" altLang="en-US" sz="2000" b="0" dirty="0"/>
              <a:t>。而云计算从诞生开始就是针对企业商业应用，</a:t>
            </a:r>
            <a:r>
              <a:rPr lang="zh-CN" altLang="en-US" sz="2000" dirty="0"/>
              <a:t>商业模型比较清晰</a:t>
            </a:r>
            <a:r>
              <a:rPr lang="zh-CN" altLang="en-US" sz="2000" b="0" dirty="0"/>
              <a:t>。</a:t>
            </a:r>
            <a:endParaRPr lang="en-US" altLang="zh-CN" sz="2000" b="0" dirty="0"/>
          </a:p>
        </p:txBody>
      </p:sp>
      <p:sp>
        <p:nvSpPr>
          <p:cNvPr id="112643" name="Rectangle 5">
            <a:extLst>
              <a:ext uri="{FF2B5EF4-FFF2-40B4-BE49-F238E27FC236}">
                <a16:creationId xmlns:a16="http://schemas.microsoft.com/office/drawing/2014/main" id="{63DA27A0-C24D-4466-90B2-8A343F5CBA02}"/>
              </a:ext>
            </a:extLst>
          </p:cNvPr>
          <p:cNvSpPr>
            <a:spLocks noGrp="1" noChangeArrowheads="1"/>
          </p:cNvSpPr>
          <p:nvPr>
            <p:ph type="title"/>
          </p:nvPr>
        </p:nvSpPr>
        <p:spPr>
          <a:noFill/>
        </p:spPr>
        <p:txBody>
          <a:bodyPr/>
          <a:lstStyle/>
          <a:p>
            <a:pPr eaLnBrk="1" hangingPunct="1"/>
            <a:r>
              <a:rPr lang="zh-CN" altLang="en-US"/>
              <a:t>网格计算</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1" name="Rectangle 3">
            <a:extLst>
              <a:ext uri="{FF2B5EF4-FFF2-40B4-BE49-F238E27FC236}">
                <a16:creationId xmlns:a16="http://schemas.microsoft.com/office/drawing/2014/main" id="{B831615D-7834-4177-AF76-46ACC4780D1C}"/>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150000"/>
              </a:lnSpc>
              <a:spcBef>
                <a:spcPct val="20000"/>
              </a:spcBef>
              <a:buClr>
                <a:srgbClr val="000000"/>
              </a:buClr>
              <a:buFont typeface="Wingdings 2" pitchFamily="18" charset="2"/>
              <a:buChar char="d"/>
              <a:defRPr sz="3200" b="1">
                <a:solidFill>
                  <a:srgbClr val="000000"/>
                </a:solidFill>
                <a:latin typeface="微软雅黑" pitchFamily="34" charset="-122"/>
                <a:ea typeface="微软雅黑" pitchFamily="34" charset="-122"/>
              </a:defRPr>
            </a:lvl1pPr>
            <a:lvl2pPr marL="742950" indent="-285750" algn="l">
              <a:lnSpc>
                <a:spcPct val="150000"/>
              </a:lnSpc>
              <a:spcBef>
                <a:spcPct val="20000"/>
              </a:spcBef>
              <a:buClr>
                <a:srgbClr val="000000"/>
              </a:buClr>
              <a:buFont typeface="Wingdings 2" pitchFamily="18" charset="2"/>
              <a:buChar char="è"/>
              <a:defRPr sz="2800" b="1">
                <a:solidFill>
                  <a:srgbClr val="000000"/>
                </a:solidFill>
                <a:latin typeface="微软雅黑" pitchFamily="34" charset="-122"/>
                <a:ea typeface="微软雅黑" pitchFamily="34" charset="-122"/>
              </a:defRPr>
            </a:lvl2pPr>
            <a:lvl3pPr marL="1143000" indent="-228600" algn="l">
              <a:lnSpc>
                <a:spcPct val="150000"/>
              </a:lnSpc>
              <a:spcBef>
                <a:spcPct val="20000"/>
              </a:spcBef>
              <a:buClr>
                <a:srgbClr val="000000"/>
              </a:buClr>
              <a:buFont typeface="Wingdings 2" pitchFamily="18" charset="2"/>
              <a:buChar char="í"/>
              <a:defRPr sz="2400" b="1">
                <a:solidFill>
                  <a:srgbClr val="000000"/>
                </a:solidFill>
                <a:latin typeface="Arial" charset="0"/>
                <a:ea typeface="微软雅黑" pitchFamily="34" charset="-122"/>
              </a:defRPr>
            </a:lvl3pPr>
            <a:lvl4pPr marL="1600200" indent="-228600" algn="l">
              <a:spcBef>
                <a:spcPct val="20000"/>
              </a:spcBef>
              <a:buChar char="–"/>
              <a:defRPr sz="2000">
                <a:solidFill>
                  <a:schemeClr val="tx1"/>
                </a:solidFill>
                <a:latin typeface="Arial" charset="0"/>
                <a:ea typeface="宋体" pitchFamily="2" charset="-122"/>
              </a:defRPr>
            </a:lvl4pPr>
            <a:lvl5pPr marL="2057400" indent="-228600" algn="l">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defRPr/>
            </a:pPr>
            <a:r>
              <a:rPr lang="zh-CN" altLang="en-US" sz="2800" b="0" dirty="0"/>
              <a:t> </a:t>
            </a:r>
            <a:r>
              <a:rPr lang="zh-CN" altLang="en-US" sz="2800" dirty="0"/>
              <a:t>云计算 </a:t>
            </a:r>
            <a:r>
              <a:rPr lang="en-US" altLang="zh-CN" sz="2800" dirty="0"/>
              <a:t>vs </a:t>
            </a:r>
            <a:r>
              <a:rPr lang="zh-CN" altLang="en-US" sz="2800" dirty="0"/>
              <a:t>网格计算</a:t>
            </a:r>
          </a:p>
          <a:p>
            <a:pPr marL="457200" lvl="1" indent="0" eaLnBrk="1" hangingPunct="1">
              <a:spcBef>
                <a:spcPct val="0"/>
              </a:spcBef>
              <a:buFont typeface="Wingdings 2" pitchFamily="18" charset="2"/>
              <a:buNone/>
              <a:defRPr/>
            </a:pPr>
            <a:r>
              <a:rPr lang="zh-CN" altLang="en-US" sz="2000" dirty="0"/>
              <a:t>网格计算和云计算有相似之处（特别是计算的并行与合作的特点），但他们的区别也是明显的：</a:t>
            </a:r>
            <a:endParaRPr lang="en-US" altLang="zh-CN" sz="2000" dirty="0"/>
          </a:p>
          <a:p>
            <a:pPr lvl="1" eaLnBrk="1" hangingPunct="1">
              <a:spcBef>
                <a:spcPct val="0"/>
              </a:spcBef>
              <a:defRPr/>
            </a:pPr>
            <a:r>
              <a:rPr lang="zh-CN" altLang="en-US" sz="2000" b="0" dirty="0"/>
              <a:t>最后，云计算是以相对集中的资源，运行分散的应用（大量分散的应用在若干大的中心执行）；而网格计算则是聚合分散的资源，支持大型集中式应用（一个大的应用分到多处执行）。但从根本上来说，</a:t>
            </a:r>
            <a:r>
              <a:rPr lang="zh-CN" altLang="en-US" sz="2000" dirty="0"/>
              <a:t>从应对</a:t>
            </a:r>
            <a:r>
              <a:rPr lang="en-US" altLang="zh-CN" sz="2000" dirty="0"/>
              <a:t>Internet</a:t>
            </a:r>
            <a:r>
              <a:rPr lang="zh-CN" altLang="en-US" sz="2000" dirty="0"/>
              <a:t>的应用的特征特点来说，他们是一致的</a:t>
            </a:r>
            <a:r>
              <a:rPr lang="zh-CN" altLang="en-US" sz="2000" b="0" dirty="0"/>
              <a:t>，为了完成在</a:t>
            </a:r>
            <a:r>
              <a:rPr lang="en-US" altLang="zh-CN" sz="2000" b="0" dirty="0"/>
              <a:t>Internet</a:t>
            </a:r>
            <a:r>
              <a:rPr lang="zh-CN" altLang="en-US" sz="2000" b="0" dirty="0"/>
              <a:t>情况下支持应用，解决异构性、资源共享等等问题。</a:t>
            </a:r>
            <a:endParaRPr lang="en-US" altLang="zh-CN" sz="2000" b="0" dirty="0"/>
          </a:p>
        </p:txBody>
      </p:sp>
      <p:sp>
        <p:nvSpPr>
          <p:cNvPr id="114691" name="Rectangle 5">
            <a:extLst>
              <a:ext uri="{FF2B5EF4-FFF2-40B4-BE49-F238E27FC236}">
                <a16:creationId xmlns:a16="http://schemas.microsoft.com/office/drawing/2014/main" id="{4CB3E371-DC82-4D03-A1C6-E1531B769DFF}"/>
              </a:ext>
            </a:extLst>
          </p:cNvPr>
          <p:cNvSpPr>
            <a:spLocks noGrp="1" noChangeArrowheads="1"/>
          </p:cNvSpPr>
          <p:nvPr>
            <p:ph type="title"/>
          </p:nvPr>
        </p:nvSpPr>
        <p:spPr>
          <a:noFill/>
        </p:spPr>
        <p:txBody>
          <a:bodyPr/>
          <a:lstStyle/>
          <a:p>
            <a:pPr eaLnBrk="1" hangingPunct="1"/>
            <a:r>
              <a:rPr lang="zh-CN" altLang="en-US"/>
              <a:t>网格计算</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标题 1">
            <a:extLst>
              <a:ext uri="{FF2B5EF4-FFF2-40B4-BE49-F238E27FC236}">
                <a16:creationId xmlns:a16="http://schemas.microsoft.com/office/drawing/2014/main" id="{136438D5-CFE7-4644-B1A9-ACF76D7F8825}"/>
              </a:ext>
            </a:extLst>
          </p:cNvPr>
          <p:cNvSpPr>
            <a:spLocks noGrp="1" noChangeArrowheads="1"/>
          </p:cNvSpPr>
          <p:nvPr>
            <p:ph type="title"/>
          </p:nvPr>
        </p:nvSpPr>
        <p:spPr/>
        <p:txBody>
          <a:bodyPr/>
          <a:lstStyle/>
          <a:p>
            <a:r>
              <a:rPr lang="zh-CN" altLang="en-US"/>
              <a:t>试题</a:t>
            </a:r>
          </a:p>
        </p:txBody>
      </p:sp>
      <p:sp>
        <p:nvSpPr>
          <p:cNvPr id="3" name="内容占位符 2">
            <a:extLst>
              <a:ext uri="{FF2B5EF4-FFF2-40B4-BE49-F238E27FC236}">
                <a16:creationId xmlns:a16="http://schemas.microsoft.com/office/drawing/2014/main" id="{A000AB17-46AE-4284-B406-AFC92670E4B0}"/>
              </a:ext>
            </a:extLst>
          </p:cNvPr>
          <p:cNvSpPr>
            <a:spLocks noGrp="1"/>
          </p:cNvSpPr>
          <p:nvPr>
            <p:ph idx="1"/>
          </p:nvPr>
        </p:nvSpPr>
        <p:spPr/>
        <p:txBody>
          <a:bodyPr/>
          <a:lstStyle/>
          <a:p>
            <a:pPr>
              <a:defRPr/>
            </a:pPr>
            <a:r>
              <a:rPr lang="zh-CN" altLang="en-US" sz="2000" dirty="0"/>
              <a:t>与网格计算相比，不属于云计算特征的是（ ）。</a:t>
            </a:r>
          </a:p>
          <a:p>
            <a:pPr marL="0" indent="0">
              <a:buFont typeface="Wingdings 2" panose="05020102010507070707" pitchFamily="18" charset="2"/>
              <a:buNone/>
              <a:defRPr/>
            </a:pPr>
            <a:r>
              <a:rPr lang="en-US" altLang="zh-CN" sz="2000" dirty="0"/>
              <a:t>A.</a:t>
            </a:r>
            <a:r>
              <a:rPr lang="zh-CN" altLang="en-US" sz="2000" dirty="0"/>
              <a:t>资源高度共享  </a:t>
            </a:r>
            <a:r>
              <a:rPr lang="en-US" altLang="zh-CN" sz="2000" dirty="0"/>
              <a:t>B.</a:t>
            </a:r>
            <a:r>
              <a:rPr lang="zh-CN" altLang="en-US" sz="2000" dirty="0"/>
              <a:t>适合紧耦合科学计算</a:t>
            </a:r>
          </a:p>
          <a:p>
            <a:pPr marL="0" indent="0">
              <a:buFont typeface="Wingdings 2" panose="05020102010507070707" pitchFamily="18" charset="2"/>
              <a:buNone/>
              <a:defRPr/>
            </a:pPr>
            <a:r>
              <a:rPr lang="en-US" altLang="zh-CN" sz="2000" dirty="0"/>
              <a:t>C.</a:t>
            </a:r>
            <a:r>
              <a:rPr lang="zh-CN" altLang="en-US" sz="2000" dirty="0"/>
              <a:t>支持虚拟机      </a:t>
            </a:r>
            <a:r>
              <a:rPr lang="en-US" altLang="zh-CN" sz="2000" dirty="0"/>
              <a:t>D.</a:t>
            </a:r>
            <a:r>
              <a:rPr lang="zh-CN" altLang="en-US" sz="2000" dirty="0"/>
              <a:t>适用于商业领域</a:t>
            </a:r>
            <a:endParaRPr lang="en-US" altLang="zh-CN" sz="2000" dirty="0"/>
          </a:p>
          <a:p>
            <a:pPr marL="0" indent="0">
              <a:buFont typeface="Wingdings 2" panose="05020102010507070707" pitchFamily="18" charset="2"/>
              <a:buNone/>
              <a:defRPr/>
            </a:pPr>
            <a:r>
              <a:rPr lang="zh-CN" altLang="en-US" sz="2000" dirty="0"/>
              <a:t>下列说法正确的是（）</a:t>
            </a:r>
            <a:endParaRPr lang="en-US" altLang="zh-CN" sz="2000" dirty="0"/>
          </a:p>
          <a:p>
            <a:pPr marL="0" indent="0">
              <a:buFont typeface="Wingdings 2" panose="05020102010507070707" pitchFamily="18" charset="2"/>
              <a:buNone/>
              <a:defRPr/>
            </a:pPr>
            <a:r>
              <a:rPr lang="en-US" altLang="zh-CN" sz="2000" dirty="0"/>
              <a:t>A.</a:t>
            </a:r>
            <a:r>
              <a:rPr lang="zh-CN" altLang="en-US" sz="2000" dirty="0"/>
              <a:t>网格计算提供通用的计算平台和存储空间，提供各种软件服务。</a:t>
            </a:r>
          </a:p>
          <a:p>
            <a:pPr marL="0" indent="0">
              <a:buFont typeface="Wingdings 2" panose="05020102010507070707" pitchFamily="18" charset="2"/>
              <a:buNone/>
              <a:defRPr/>
            </a:pPr>
            <a:r>
              <a:rPr lang="en-US" altLang="zh-CN" sz="2000" dirty="0"/>
              <a:t>B </a:t>
            </a:r>
            <a:r>
              <a:rPr lang="zh-CN" altLang="en-US" sz="2000" dirty="0"/>
              <a:t>网格计算的目标是共享高性能计算能力和数据资源，实现资源共享和协同工作。</a:t>
            </a:r>
            <a:endParaRPr lang="en-US" altLang="zh-CN" sz="2000" dirty="0"/>
          </a:p>
          <a:p>
            <a:pPr marL="0" indent="0">
              <a:buFont typeface="Wingdings 2" panose="05020102010507070707" pitchFamily="18" charset="2"/>
              <a:buNone/>
              <a:defRPr/>
            </a:pPr>
            <a:r>
              <a:rPr lang="en-US" altLang="zh-CN" sz="2000" dirty="0"/>
              <a:t>C</a:t>
            </a:r>
            <a:r>
              <a:rPr lang="zh-CN" altLang="en-US" sz="2000" dirty="0"/>
              <a:t>云计算的资源来自不同机构。</a:t>
            </a:r>
            <a:endParaRPr lang="en-US" altLang="zh-CN" sz="2000" dirty="0"/>
          </a:p>
          <a:p>
            <a:pPr marL="0" indent="0">
              <a:buFont typeface="Wingdings 2" panose="05020102010507070707" pitchFamily="18" charset="2"/>
              <a:buNone/>
              <a:defRPr/>
            </a:pPr>
            <a:r>
              <a:rPr lang="en-US" altLang="zh-CN" sz="2000" dirty="0"/>
              <a:t>D.</a:t>
            </a:r>
            <a:r>
              <a:rPr lang="zh-CN" altLang="en-US" sz="2000" dirty="0"/>
              <a:t>网格计算的资源类型是异构资源。</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标题 1">
            <a:extLst>
              <a:ext uri="{FF2B5EF4-FFF2-40B4-BE49-F238E27FC236}">
                <a16:creationId xmlns:a16="http://schemas.microsoft.com/office/drawing/2014/main" id="{4E95A5BC-0461-4E23-8CEF-9DCA6AC6475E}"/>
              </a:ext>
            </a:extLst>
          </p:cNvPr>
          <p:cNvSpPr>
            <a:spLocks noGrp="1" noChangeArrowheads="1"/>
          </p:cNvSpPr>
          <p:nvPr>
            <p:ph type="title"/>
          </p:nvPr>
        </p:nvSpPr>
        <p:spPr/>
        <p:txBody>
          <a:bodyPr/>
          <a:lstStyle/>
          <a:p>
            <a:r>
              <a:rPr lang="zh-CN" altLang="en-US"/>
              <a:t>试题</a:t>
            </a:r>
          </a:p>
        </p:txBody>
      </p:sp>
      <p:sp>
        <p:nvSpPr>
          <p:cNvPr id="3" name="内容占位符 2">
            <a:extLst>
              <a:ext uri="{FF2B5EF4-FFF2-40B4-BE49-F238E27FC236}">
                <a16:creationId xmlns:a16="http://schemas.microsoft.com/office/drawing/2014/main" id="{A000AB17-46AE-4284-B406-AFC92670E4B0}"/>
              </a:ext>
            </a:extLst>
          </p:cNvPr>
          <p:cNvSpPr>
            <a:spLocks noGrp="1"/>
          </p:cNvSpPr>
          <p:nvPr>
            <p:ph idx="1"/>
          </p:nvPr>
        </p:nvSpPr>
        <p:spPr/>
        <p:txBody>
          <a:bodyPr/>
          <a:lstStyle/>
          <a:p>
            <a:pPr>
              <a:defRPr/>
            </a:pPr>
            <a:r>
              <a:rPr lang="zh-CN" altLang="en-US" sz="2000" dirty="0"/>
              <a:t>与网格计算相比，不属于云计算特征的是（ </a:t>
            </a:r>
            <a:r>
              <a:rPr lang="en-US" altLang="zh-CN" sz="2000" dirty="0"/>
              <a:t>B</a:t>
            </a:r>
            <a:r>
              <a:rPr lang="zh-CN" altLang="en-US" sz="2000" dirty="0"/>
              <a:t>）。</a:t>
            </a:r>
          </a:p>
          <a:p>
            <a:pPr marL="0" indent="0">
              <a:buFont typeface="Wingdings 2" panose="05020102010507070707" pitchFamily="18" charset="2"/>
              <a:buNone/>
              <a:defRPr/>
            </a:pPr>
            <a:r>
              <a:rPr lang="en-US" altLang="zh-CN" sz="2000" dirty="0"/>
              <a:t>A.</a:t>
            </a:r>
            <a:r>
              <a:rPr lang="zh-CN" altLang="en-US" sz="2000" dirty="0"/>
              <a:t>资源高度共享  </a:t>
            </a:r>
            <a:r>
              <a:rPr lang="en-US" altLang="zh-CN" sz="2000" dirty="0"/>
              <a:t>B.</a:t>
            </a:r>
            <a:r>
              <a:rPr lang="zh-CN" altLang="en-US" sz="2000" dirty="0"/>
              <a:t>适合紧耦合科学计算</a:t>
            </a:r>
          </a:p>
          <a:p>
            <a:pPr marL="0" indent="0">
              <a:buFont typeface="Wingdings 2" panose="05020102010507070707" pitchFamily="18" charset="2"/>
              <a:buNone/>
              <a:defRPr/>
            </a:pPr>
            <a:r>
              <a:rPr lang="en-US" altLang="zh-CN" sz="2000" dirty="0"/>
              <a:t>C.</a:t>
            </a:r>
            <a:r>
              <a:rPr lang="zh-CN" altLang="en-US" sz="2000" dirty="0"/>
              <a:t>支持虚拟机      </a:t>
            </a:r>
            <a:r>
              <a:rPr lang="en-US" altLang="zh-CN" sz="2000" dirty="0"/>
              <a:t>D.</a:t>
            </a:r>
            <a:r>
              <a:rPr lang="zh-CN" altLang="en-US" sz="2000" dirty="0"/>
              <a:t>适用于商业领域</a:t>
            </a:r>
            <a:endParaRPr lang="en-US" altLang="zh-CN" sz="2000" dirty="0"/>
          </a:p>
          <a:p>
            <a:pPr marL="0" indent="0">
              <a:buFont typeface="Wingdings 2" panose="05020102010507070707" pitchFamily="18" charset="2"/>
              <a:buNone/>
              <a:defRPr/>
            </a:pPr>
            <a:r>
              <a:rPr lang="zh-CN" altLang="en-US" sz="2000" dirty="0"/>
              <a:t>下列说法正确的是（</a:t>
            </a:r>
            <a:r>
              <a:rPr lang="en-US" altLang="zh-CN" sz="2000" dirty="0"/>
              <a:t>B</a:t>
            </a:r>
            <a:r>
              <a:rPr lang="zh-CN" altLang="en-US" sz="2000" dirty="0"/>
              <a:t>）</a:t>
            </a:r>
            <a:endParaRPr lang="en-US" altLang="zh-CN" sz="2000" dirty="0"/>
          </a:p>
          <a:p>
            <a:pPr marL="0" indent="0">
              <a:buFont typeface="Wingdings 2" panose="05020102010507070707" pitchFamily="18" charset="2"/>
              <a:buNone/>
              <a:defRPr/>
            </a:pPr>
            <a:r>
              <a:rPr lang="en-US" altLang="zh-CN" sz="2000" dirty="0"/>
              <a:t>A.</a:t>
            </a:r>
            <a:r>
              <a:rPr lang="zh-CN" altLang="en-US" sz="2000" dirty="0"/>
              <a:t>网格计算提供通用的计算平台和存储空间，提供各种软件服务。</a:t>
            </a:r>
          </a:p>
          <a:p>
            <a:pPr marL="0" indent="0">
              <a:buFont typeface="Wingdings 2" panose="05020102010507070707" pitchFamily="18" charset="2"/>
              <a:buNone/>
              <a:defRPr/>
            </a:pPr>
            <a:r>
              <a:rPr lang="en-US" altLang="zh-CN" sz="2000" dirty="0"/>
              <a:t>B </a:t>
            </a:r>
            <a:r>
              <a:rPr lang="zh-CN" altLang="en-US" sz="2000" dirty="0"/>
              <a:t>网格计算的目标是共享高性能计算能力和数据资源，实现资源共享和协同工作。</a:t>
            </a:r>
            <a:endParaRPr lang="en-US" altLang="zh-CN" sz="2000" dirty="0"/>
          </a:p>
          <a:p>
            <a:pPr marL="0" indent="0">
              <a:buFont typeface="Wingdings 2" panose="05020102010507070707" pitchFamily="18" charset="2"/>
              <a:buNone/>
              <a:defRPr/>
            </a:pPr>
            <a:r>
              <a:rPr lang="en-US" altLang="zh-CN" sz="2000" dirty="0"/>
              <a:t>C</a:t>
            </a:r>
            <a:r>
              <a:rPr lang="zh-CN" altLang="en-US" sz="2000" dirty="0"/>
              <a:t>云计算的资源来自不同机构。</a:t>
            </a:r>
            <a:endParaRPr lang="en-US" altLang="zh-CN" sz="2000" dirty="0"/>
          </a:p>
          <a:p>
            <a:pPr marL="0" indent="0">
              <a:buFont typeface="Wingdings 2" panose="05020102010507070707" pitchFamily="18" charset="2"/>
              <a:buNone/>
              <a:defRPr/>
            </a:pPr>
            <a:r>
              <a:rPr lang="en-US" altLang="zh-CN" sz="2000" dirty="0"/>
              <a:t>D.</a:t>
            </a:r>
            <a:r>
              <a:rPr lang="zh-CN" altLang="en-US" sz="2000" dirty="0"/>
              <a:t>网格计算的资源类型是异构资源。</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a:extLst>
              <a:ext uri="{FF2B5EF4-FFF2-40B4-BE49-F238E27FC236}">
                <a16:creationId xmlns:a16="http://schemas.microsoft.com/office/drawing/2014/main" id="{20946C8A-32F7-4CEA-9AB2-6DCB1635CF3F}"/>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b="0"/>
              <a:t> </a:t>
            </a:r>
            <a:r>
              <a:rPr lang="zh-CN" altLang="en-US" sz="2800"/>
              <a:t>网格的意义</a:t>
            </a:r>
            <a:endParaRPr lang="en-US" altLang="zh-CN" sz="2000" b="0"/>
          </a:p>
          <a:p>
            <a:pPr lvl="1" eaLnBrk="1" hangingPunct="1">
              <a:spcBef>
                <a:spcPct val="0"/>
              </a:spcBef>
            </a:pPr>
            <a:r>
              <a:rPr lang="zh-CN" altLang="en-US" sz="2000" b="0"/>
              <a:t>网格的概念提供了与以往完全不同的计算方式，突破了以往计算方法的计算能力、地理位置、共享和协作方面的限制。</a:t>
            </a:r>
            <a:endParaRPr lang="en-US" altLang="zh-CN" sz="2000" b="0"/>
          </a:p>
          <a:p>
            <a:pPr lvl="1" eaLnBrk="1" hangingPunct="1">
              <a:spcBef>
                <a:spcPct val="0"/>
              </a:spcBef>
            </a:pPr>
            <a:r>
              <a:rPr lang="zh-CN" altLang="en-US" sz="2000" b="0"/>
              <a:t>网格从各种计算资源中抽象出其中内在的“计算能力”，形成一种分布在网络上的抽象的计算能力，将原来有形的、专用的计算能力转化为一种无形的、更通用的计算能力，提供一种更强大、更方便、更高级的计算手段。</a:t>
            </a:r>
            <a:endParaRPr lang="en-US" altLang="zh-CN" sz="2000"/>
          </a:p>
        </p:txBody>
      </p:sp>
      <p:sp>
        <p:nvSpPr>
          <p:cNvPr id="15363" name="Rectangle 5">
            <a:extLst>
              <a:ext uri="{FF2B5EF4-FFF2-40B4-BE49-F238E27FC236}">
                <a16:creationId xmlns:a16="http://schemas.microsoft.com/office/drawing/2014/main" id="{BA9D69ED-60D6-483F-AE18-8330EE61F7A9}"/>
              </a:ext>
            </a:extLst>
          </p:cNvPr>
          <p:cNvSpPr>
            <a:spLocks noGrp="1" noChangeArrowheads="1"/>
          </p:cNvSpPr>
          <p:nvPr>
            <p:ph type="title"/>
          </p:nvPr>
        </p:nvSpPr>
        <p:spPr>
          <a:noFill/>
        </p:spPr>
        <p:txBody>
          <a:bodyPr/>
          <a:lstStyle/>
          <a:p>
            <a:pPr eaLnBrk="1" hangingPunct="1"/>
            <a:r>
              <a:rPr lang="zh-CN" altLang="en-US"/>
              <a:t>网格计算</a:t>
            </a:r>
          </a:p>
        </p:txBody>
      </p:sp>
      <p:pic>
        <p:nvPicPr>
          <p:cNvPr id="15364" name="图片 1">
            <a:extLst>
              <a:ext uri="{FF2B5EF4-FFF2-40B4-BE49-F238E27FC236}">
                <a16:creationId xmlns:a16="http://schemas.microsoft.com/office/drawing/2014/main" id="{42286D5C-0F93-4F34-818A-3CAD259768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413" y="4292600"/>
            <a:ext cx="3938587"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a:extLst>
              <a:ext uri="{FF2B5EF4-FFF2-40B4-BE49-F238E27FC236}">
                <a16:creationId xmlns:a16="http://schemas.microsoft.com/office/drawing/2014/main" id="{B8ED98C9-D7E5-4B62-B096-F7DEA5FEF06B}"/>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b="0"/>
              <a:t> </a:t>
            </a:r>
            <a:r>
              <a:rPr lang="zh-CN" altLang="en-US" sz="2800"/>
              <a:t>网格的意义</a:t>
            </a:r>
            <a:endParaRPr lang="en-US" altLang="zh-CN" sz="2000" b="0"/>
          </a:p>
        </p:txBody>
      </p:sp>
      <p:sp>
        <p:nvSpPr>
          <p:cNvPr id="17411" name="Rectangle 5">
            <a:extLst>
              <a:ext uri="{FF2B5EF4-FFF2-40B4-BE49-F238E27FC236}">
                <a16:creationId xmlns:a16="http://schemas.microsoft.com/office/drawing/2014/main" id="{50A61480-5E29-473B-BBD8-3BA87603DCFD}"/>
              </a:ext>
            </a:extLst>
          </p:cNvPr>
          <p:cNvSpPr>
            <a:spLocks noGrp="1" noChangeArrowheads="1"/>
          </p:cNvSpPr>
          <p:nvPr>
            <p:ph type="title"/>
          </p:nvPr>
        </p:nvSpPr>
        <p:spPr>
          <a:noFill/>
        </p:spPr>
        <p:txBody>
          <a:bodyPr/>
          <a:lstStyle/>
          <a:p>
            <a:pPr eaLnBrk="1" hangingPunct="1"/>
            <a:r>
              <a:rPr lang="zh-CN" altLang="en-US"/>
              <a:t>网格计算</a:t>
            </a:r>
          </a:p>
        </p:txBody>
      </p:sp>
      <p:pic>
        <p:nvPicPr>
          <p:cNvPr id="17412" name="Picture 2">
            <a:extLst>
              <a:ext uri="{FF2B5EF4-FFF2-40B4-BE49-F238E27FC236}">
                <a16:creationId xmlns:a16="http://schemas.microsoft.com/office/drawing/2014/main" id="{E0D9BA34-5B2B-4A15-ADE1-425D354E2B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700213"/>
            <a:ext cx="7210425" cy="381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rnd" algn="ctr">
                <a:solidFill>
                  <a:srgbClr val="FF0000"/>
                </a:solidFill>
                <a:prstDash val="sysDot"/>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a:extLst>
              <a:ext uri="{FF2B5EF4-FFF2-40B4-BE49-F238E27FC236}">
                <a16:creationId xmlns:a16="http://schemas.microsoft.com/office/drawing/2014/main" id="{EB6514CB-CCAB-4178-A866-9090CF86663E}"/>
              </a:ext>
            </a:extLst>
          </p:cNvPr>
          <p:cNvSpPr>
            <a:spLocks noChangeArrowheads="1"/>
          </p:cNvSpPr>
          <p:nvPr/>
        </p:nvSpPr>
        <p:spPr bwMode="gray">
          <a:xfrm>
            <a:off x="539750" y="836613"/>
            <a:ext cx="82296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Clr>
                <a:srgbClr val="000000"/>
              </a:buClr>
              <a:buFont typeface="Wingdings 2" panose="05020102010507070707" pitchFamily="18" charset="2"/>
              <a:buChar char="d"/>
              <a:defRPr sz="3200" b="1">
                <a:solidFill>
                  <a:srgbClr val="000000"/>
                </a:solidFill>
                <a:latin typeface="微软雅黑" panose="020B0503020204020204" pitchFamily="34" charset="-122"/>
                <a:ea typeface="微软雅黑" panose="020B0503020204020204" pitchFamily="34" charset="-122"/>
              </a:defRPr>
            </a:lvl1pPr>
            <a:lvl2pPr marL="742950" indent="-285750">
              <a:lnSpc>
                <a:spcPct val="150000"/>
              </a:lnSpc>
              <a:spcBef>
                <a:spcPct val="20000"/>
              </a:spcBef>
              <a:buClr>
                <a:srgbClr val="000000"/>
              </a:buClr>
              <a:buFont typeface="Wingdings 2" panose="05020102010507070707" pitchFamily="18" charset="2"/>
              <a:buChar char="è"/>
              <a:defRPr sz="2800" b="1">
                <a:solidFill>
                  <a:srgbClr val="000000"/>
                </a:solidFill>
                <a:latin typeface="微软雅黑" panose="020B0503020204020204" pitchFamily="34" charset="-122"/>
                <a:ea typeface="微软雅黑" panose="020B0503020204020204" pitchFamily="34" charset="-122"/>
              </a:defRPr>
            </a:lvl2pPr>
            <a:lvl3pPr marL="1143000" indent="-228600">
              <a:lnSpc>
                <a:spcPct val="150000"/>
              </a:lnSpc>
              <a:spcBef>
                <a:spcPct val="20000"/>
              </a:spcBef>
              <a:buClr>
                <a:srgbClr val="000000"/>
              </a:buClr>
              <a:buFont typeface="Wingdings 2" panose="05020102010507070707" pitchFamily="18" charset="2"/>
              <a:buChar char="í"/>
              <a:defRPr sz="2400" b="1">
                <a:solidFill>
                  <a:srgbClr val="00000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b="0"/>
              <a:t> </a:t>
            </a:r>
            <a:r>
              <a:rPr lang="zh-CN" altLang="en-US" sz="2800"/>
              <a:t>什么是网格计算？</a:t>
            </a:r>
          </a:p>
          <a:p>
            <a:pPr lvl="1" eaLnBrk="1" hangingPunct="1">
              <a:spcBef>
                <a:spcPct val="0"/>
              </a:spcBef>
            </a:pPr>
            <a:r>
              <a:rPr lang="zh-CN" altLang="zh-CN" sz="2000" b="0"/>
              <a:t>网格计算在每个节点上安装中间件进行彼此间的连接，使用网格计算的用户需要参与提供计算机资源。</a:t>
            </a:r>
            <a:r>
              <a:rPr lang="zh-CN" altLang="zh-CN" sz="2000"/>
              <a:t>网格计算利用互联网上计算机的</a:t>
            </a:r>
            <a:r>
              <a:rPr lang="en-US" altLang="zh-CN" sz="2000"/>
              <a:t>CPU</a:t>
            </a:r>
            <a:r>
              <a:rPr lang="zh-CN" altLang="zh-CN" sz="2000"/>
              <a:t>闲置资源处理能力来解决大型计算问题</a:t>
            </a:r>
            <a:r>
              <a:rPr lang="zh-CN" altLang="en-US" sz="2000" b="0"/>
              <a:t>。</a:t>
            </a:r>
            <a:endParaRPr lang="en-US" altLang="zh-CN" sz="2000" b="0"/>
          </a:p>
          <a:p>
            <a:pPr lvl="1" eaLnBrk="1" hangingPunct="1">
              <a:spcBef>
                <a:spcPct val="0"/>
              </a:spcBef>
            </a:pPr>
            <a:r>
              <a:rPr lang="zh-CN" altLang="zh-CN" sz="2000" b="0"/>
              <a:t>优点：</a:t>
            </a:r>
            <a:r>
              <a:rPr lang="zh-CN" altLang="zh-CN" sz="2000"/>
              <a:t>提供高效的资源共享服务，平衡多台计算机上的负载，可把程序放到最适合的位置上</a:t>
            </a:r>
            <a:r>
              <a:rPr lang="zh-CN" altLang="en-US" sz="2000" b="0"/>
              <a:t>。</a:t>
            </a:r>
            <a:endParaRPr lang="en-US" altLang="zh-CN" sz="2000" b="0"/>
          </a:p>
          <a:p>
            <a:pPr lvl="1" eaLnBrk="1" hangingPunct="1">
              <a:spcBef>
                <a:spcPct val="0"/>
              </a:spcBef>
            </a:pPr>
            <a:r>
              <a:rPr lang="zh-CN" altLang="en-US" sz="2000" b="0"/>
              <a:t>目的：</a:t>
            </a:r>
            <a:r>
              <a:rPr lang="zh-CN" altLang="en-US" sz="2000"/>
              <a:t>高性能计算。</a:t>
            </a:r>
            <a:endParaRPr lang="en-US" altLang="zh-CN" sz="2000"/>
          </a:p>
          <a:p>
            <a:pPr lvl="1" eaLnBrk="1" hangingPunct="1">
              <a:spcBef>
                <a:spcPct val="0"/>
              </a:spcBef>
            </a:pPr>
            <a:r>
              <a:rPr lang="zh-CN" altLang="en-US" sz="2000" b="0"/>
              <a:t>网络：</a:t>
            </a:r>
            <a:r>
              <a:rPr lang="zh-CN" altLang="en-US" sz="2000"/>
              <a:t>覆盖网络</a:t>
            </a:r>
            <a:r>
              <a:rPr lang="en-US" altLang="zh-CN" sz="2000"/>
              <a:t>/</a:t>
            </a:r>
            <a:r>
              <a:rPr lang="zh-CN" altLang="en-US" sz="2000"/>
              <a:t>应用层网络。</a:t>
            </a:r>
            <a:endParaRPr lang="en-US" altLang="zh-CN" sz="2000"/>
          </a:p>
          <a:p>
            <a:pPr lvl="1" eaLnBrk="1" hangingPunct="1">
              <a:spcBef>
                <a:spcPct val="0"/>
              </a:spcBef>
              <a:buFont typeface="Wingdings 2" panose="05020102010507070707" pitchFamily="18" charset="2"/>
              <a:buNone/>
            </a:pPr>
            <a:r>
              <a:rPr lang="zh-CN" altLang="en-US" sz="2000" b="0"/>
              <a:t>     </a:t>
            </a:r>
            <a:endParaRPr lang="en-US" altLang="zh-CN" sz="2000"/>
          </a:p>
        </p:txBody>
      </p:sp>
      <p:sp>
        <p:nvSpPr>
          <p:cNvPr id="19459" name="Rectangle 5">
            <a:extLst>
              <a:ext uri="{FF2B5EF4-FFF2-40B4-BE49-F238E27FC236}">
                <a16:creationId xmlns:a16="http://schemas.microsoft.com/office/drawing/2014/main" id="{8AA9356F-AB46-4E5C-8F02-8089D2C4923A}"/>
              </a:ext>
            </a:extLst>
          </p:cNvPr>
          <p:cNvSpPr>
            <a:spLocks noGrp="1" noChangeArrowheads="1"/>
          </p:cNvSpPr>
          <p:nvPr>
            <p:ph type="title"/>
          </p:nvPr>
        </p:nvSpPr>
        <p:spPr>
          <a:noFill/>
        </p:spPr>
        <p:txBody>
          <a:bodyPr/>
          <a:lstStyle/>
          <a:p>
            <a:pPr eaLnBrk="1" hangingPunct="1"/>
            <a:r>
              <a:rPr lang="zh-CN" altLang="en-US"/>
              <a:t>网格计算</a:t>
            </a:r>
          </a:p>
        </p:txBody>
      </p:sp>
      <p:pic>
        <p:nvPicPr>
          <p:cNvPr id="19460" name="Picture 4">
            <a:extLst>
              <a:ext uri="{FF2B5EF4-FFF2-40B4-BE49-F238E27FC236}">
                <a16:creationId xmlns:a16="http://schemas.microsoft.com/office/drawing/2014/main" id="{7E2FD065-8078-4F91-9026-0D75FC6C48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500" y="3879850"/>
            <a:ext cx="1866900" cy="2430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rnd" algn="ctr">
                <a:solidFill>
                  <a:srgbClr val="FF0000"/>
                </a:solidFill>
                <a:prstDash val="sysDot"/>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a:extLst>
              <a:ext uri="{FF2B5EF4-FFF2-40B4-BE49-F238E27FC236}">
                <a16:creationId xmlns:a16="http://schemas.microsoft.com/office/drawing/2014/main" id="{4760CB59-CAA6-4FF8-842F-EDCE9A57D6CE}"/>
              </a:ext>
            </a:extLst>
          </p:cNvPr>
          <p:cNvSpPr>
            <a:spLocks noGrp="1" noChangeArrowheads="1"/>
          </p:cNvSpPr>
          <p:nvPr>
            <p:ph type="title"/>
          </p:nvPr>
        </p:nvSpPr>
        <p:spPr/>
        <p:txBody>
          <a:bodyPr/>
          <a:lstStyle/>
          <a:p>
            <a:r>
              <a:rPr lang="zh-CN" altLang="en-US"/>
              <a:t>网格计算</a:t>
            </a:r>
          </a:p>
        </p:txBody>
      </p:sp>
      <p:sp>
        <p:nvSpPr>
          <p:cNvPr id="21507" name="内容占位符 2">
            <a:extLst>
              <a:ext uri="{FF2B5EF4-FFF2-40B4-BE49-F238E27FC236}">
                <a16:creationId xmlns:a16="http://schemas.microsoft.com/office/drawing/2014/main" id="{0B336F67-2BCF-4BCF-9384-8EB22488A28A}"/>
              </a:ext>
            </a:extLst>
          </p:cNvPr>
          <p:cNvSpPr>
            <a:spLocks noGrp="1" noChangeArrowheads="1"/>
          </p:cNvSpPr>
          <p:nvPr>
            <p:ph idx="1"/>
          </p:nvPr>
        </p:nvSpPr>
        <p:spPr/>
        <p:txBody>
          <a:bodyPr/>
          <a:lstStyle/>
          <a:p>
            <a:pPr marL="0" indent="0">
              <a:buFont typeface="Wingdings 2" panose="05020102010507070707" pitchFamily="18" charset="2"/>
              <a:buNone/>
            </a:pPr>
            <a:endParaRPr lang="zh-CN" altLang="en-US"/>
          </a:p>
        </p:txBody>
      </p:sp>
      <p:pic>
        <p:nvPicPr>
          <p:cNvPr id="21508" name="Picture 2">
            <a:extLst>
              <a:ext uri="{FF2B5EF4-FFF2-40B4-BE49-F238E27FC236}">
                <a16:creationId xmlns:a16="http://schemas.microsoft.com/office/drawing/2014/main" id="{3B4DD284-741B-475F-AB0A-3EC87CD18C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908050"/>
            <a:ext cx="7416800" cy="5473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rnd" algn="ctr">
                <a:solidFill>
                  <a:srgbClr val="FF0000"/>
                </a:solidFill>
                <a:prstDash val="sysDot"/>
                <a:miter lim="800000"/>
                <a:headEnd/>
                <a:tailEnd/>
              </a14:hiddenLine>
            </a:ext>
          </a:extLst>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a473a91d0dcc2f078f1f421ec138c8b909533ee"/>
</p:tagLst>
</file>

<file path=ppt/theme/theme1.xml><?xml version="1.0" encoding="utf-8"?>
<a:theme xmlns:a="http://schemas.openxmlformats.org/drawingml/2006/main" name="40_1231308129">
  <a:themeElements>
    <a:clrScheme name="40_1231308129 1">
      <a:dk1>
        <a:srgbClr val="003366"/>
      </a:dk1>
      <a:lt1>
        <a:srgbClr val="FFFFFF"/>
      </a:lt1>
      <a:dk2>
        <a:srgbClr val="3EB1CC"/>
      </a:dk2>
      <a:lt2>
        <a:srgbClr val="DDDDDD"/>
      </a:lt2>
      <a:accent1>
        <a:srgbClr val="438ACB"/>
      </a:accent1>
      <a:accent2>
        <a:srgbClr val="77AE26"/>
      </a:accent2>
      <a:accent3>
        <a:srgbClr val="FFFFFF"/>
      </a:accent3>
      <a:accent4>
        <a:srgbClr val="002A56"/>
      </a:accent4>
      <a:accent5>
        <a:srgbClr val="B0C4E2"/>
      </a:accent5>
      <a:accent6>
        <a:srgbClr val="6B9D21"/>
      </a:accent6>
      <a:hlink>
        <a:srgbClr val="6E815B"/>
      </a:hlink>
      <a:folHlink>
        <a:srgbClr val="76A0CA"/>
      </a:folHlink>
    </a:clrScheme>
    <a:fontScheme name="40_1231308129">
      <a:majorFont>
        <a:latin typeface="Verdana"/>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8100" cap="rnd" cmpd="sng" algn="ctr">
          <a:solidFill>
            <a:srgbClr val="FF0000"/>
          </a:solidFill>
          <a:prstDash val="sysDot"/>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2800" b="1" i="0" u="none" strike="noStrike" cap="none" normalizeH="0" baseline="0" smtClean="0">
            <a:ln>
              <a:noFill/>
            </a:ln>
            <a:solidFill>
              <a:srgbClr val="000066"/>
            </a:solidFill>
            <a:effectLst/>
            <a:latin typeface="Times New Roman" pitchFamily="18" charset="0"/>
            <a:ea typeface="楷体_GB2312" pitchFamily="49" charset="-122"/>
          </a:defRPr>
        </a:defPPr>
      </a:lstStyle>
    </a:spDef>
    <a:lnDef>
      <a:spPr bwMode="auto">
        <a:xfrm>
          <a:off x="0" y="0"/>
          <a:ext cx="1" cy="1"/>
        </a:xfrm>
        <a:custGeom>
          <a:avLst/>
          <a:gdLst/>
          <a:ahLst/>
          <a:cxnLst/>
          <a:rect l="0" t="0" r="0" b="0"/>
          <a:pathLst/>
        </a:custGeom>
        <a:solidFill>
          <a:schemeClr val="accent1"/>
        </a:solidFill>
        <a:ln w="38100" cap="rnd" cmpd="sng" algn="ctr">
          <a:solidFill>
            <a:srgbClr val="FF0000"/>
          </a:solidFill>
          <a:prstDash val="sysDot"/>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2800" b="1" i="0" u="none" strike="noStrike" cap="none" normalizeH="0" baseline="0" smtClean="0">
            <a:ln>
              <a:noFill/>
            </a:ln>
            <a:solidFill>
              <a:srgbClr val="000066"/>
            </a:solidFill>
            <a:effectLst/>
            <a:latin typeface="Times New Roman" pitchFamily="18" charset="0"/>
            <a:ea typeface="楷体_GB2312" pitchFamily="49" charset="-122"/>
          </a:defRPr>
        </a:defPPr>
      </a:lstStyle>
    </a:lnDef>
  </a:objectDefaults>
  <a:extraClrSchemeLst>
    <a:extraClrScheme>
      <a:clrScheme name="40_1231308129 1">
        <a:dk1>
          <a:srgbClr val="003366"/>
        </a:dk1>
        <a:lt1>
          <a:srgbClr val="FFFFFF"/>
        </a:lt1>
        <a:dk2>
          <a:srgbClr val="3EB1CC"/>
        </a:dk2>
        <a:lt2>
          <a:srgbClr val="DDDDDD"/>
        </a:lt2>
        <a:accent1>
          <a:srgbClr val="438ACB"/>
        </a:accent1>
        <a:accent2>
          <a:srgbClr val="77AE26"/>
        </a:accent2>
        <a:accent3>
          <a:srgbClr val="FFFFFF"/>
        </a:accent3>
        <a:accent4>
          <a:srgbClr val="002A56"/>
        </a:accent4>
        <a:accent5>
          <a:srgbClr val="B0C4E2"/>
        </a:accent5>
        <a:accent6>
          <a:srgbClr val="6B9D21"/>
        </a:accent6>
        <a:hlink>
          <a:srgbClr val="6E815B"/>
        </a:hlink>
        <a:folHlink>
          <a:srgbClr val="76A0CA"/>
        </a:folHlink>
      </a:clrScheme>
      <a:clrMap bg1="lt1" tx1="dk1" bg2="lt2" tx2="dk2" accent1="accent1" accent2="accent2" accent3="accent3" accent4="accent4" accent5="accent5" accent6="accent6" hlink="hlink" folHlink="folHlink"/>
    </a:extraClrScheme>
    <a:extraClrScheme>
      <a:clrScheme name="40_1231308129 2">
        <a:dk1>
          <a:srgbClr val="30311D"/>
        </a:dk1>
        <a:lt1>
          <a:srgbClr val="FFFFFF"/>
        </a:lt1>
        <a:dk2>
          <a:srgbClr val="D59D81"/>
        </a:dk2>
        <a:lt2>
          <a:srgbClr val="DDDDDD"/>
        </a:lt2>
        <a:accent1>
          <a:srgbClr val="617CD3"/>
        </a:accent1>
        <a:accent2>
          <a:srgbClr val="93B75F"/>
        </a:accent2>
        <a:accent3>
          <a:srgbClr val="FFFFFF"/>
        </a:accent3>
        <a:accent4>
          <a:srgbClr val="272817"/>
        </a:accent4>
        <a:accent5>
          <a:srgbClr val="B7BFE6"/>
        </a:accent5>
        <a:accent6>
          <a:srgbClr val="85A655"/>
        </a:accent6>
        <a:hlink>
          <a:srgbClr val="557B97"/>
        </a:hlink>
        <a:folHlink>
          <a:srgbClr val="9778B4"/>
        </a:folHlink>
      </a:clrScheme>
      <a:clrMap bg1="lt1" tx1="dk1" bg2="lt2" tx2="dk2" accent1="accent1" accent2="accent2" accent3="accent3" accent4="accent4" accent5="accent5" accent6="accent6" hlink="hlink" folHlink="folHlink"/>
    </a:extraClrScheme>
    <a:extraClrScheme>
      <a:clrScheme name="40_1231308129 3">
        <a:dk1>
          <a:srgbClr val="000066"/>
        </a:dk1>
        <a:lt1>
          <a:srgbClr val="FFFFFF"/>
        </a:lt1>
        <a:dk2>
          <a:srgbClr val="0D5597"/>
        </a:dk2>
        <a:lt2>
          <a:srgbClr val="DDDDDD"/>
        </a:lt2>
        <a:accent1>
          <a:srgbClr val="428E71"/>
        </a:accent1>
        <a:accent2>
          <a:srgbClr val="3F90BD"/>
        </a:accent2>
        <a:accent3>
          <a:srgbClr val="FFFFFF"/>
        </a:accent3>
        <a:accent4>
          <a:srgbClr val="000056"/>
        </a:accent4>
        <a:accent5>
          <a:srgbClr val="B0C6BB"/>
        </a:accent5>
        <a:accent6>
          <a:srgbClr val="3882AB"/>
        </a:accent6>
        <a:hlink>
          <a:srgbClr val="7D7E89"/>
        </a:hlink>
        <a:folHlink>
          <a:srgbClr val="8AC4C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40_1231308129</Template>
  <TotalTime>27666</TotalTime>
  <Words>3692</Words>
  <Application>Microsoft Office PowerPoint</Application>
  <PresentationFormat>全屏显示(4:3)</PresentationFormat>
  <Paragraphs>314</Paragraphs>
  <Slides>59</Slides>
  <Notes>52</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59</vt:i4>
      </vt:variant>
    </vt:vector>
  </HeadingPairs>
  <TitlesOfParts>
    <vt:vector size="72" baseType="lpstr">
      <vt:lpstr>Times New Roman</vt:lpstr>
      <vt:lpstr>楷体_GB2312</vt:lpstr>
      <vt:lpstr>Arial</vt:lpstr>
      <vt:lpstr>Verdana</vt:lpstr>
      <vt:lpstr>微软雅黑</vt:lpstr>
      <vt:lpstr>Wingdings 2</vt:lpstr>
      <vt:lpstr>宋体</vt:lpstr>
      <vt:lpstr>隶书</vt:lpstr>
      <vt:lpstr>幼圆</vt:lpstr>
      <vt:lpstr>黑体</vt:lpstr>
      <vt:lpstr>Wingdings</vt:lpstr>
      <vt:lpstr>方正姚体</vt:lpstr>
      <vt:lpstr>40_1231308129</vt:lpstr>
      <vt:lpstr>网络计算模式</vt:lpstr>
      <vt:lpstr>第3章  网格计算和云计算</vt:lpstr>
      <vt:lpstr>PowerPoint 演示文稿</vt:lpstr>
      <vt:lpstr>网格计算</vt:lpstr>
      <vt:lpstr>网格计算</vt:lpstr>
      <vt:lpstr>网格计算</vt:lpstr>
      <vt:lpstr>网格计算</vt:lpstr>
      <vt:lpstr>网格计算</vt:lpstr>
      <vt:lpstr>网格计算</vt:lpstr>
      <vt:lpstr>网格计算</vt:lpstr>
      <vt:lpstr>网格计算</vt:lpstr>
      <vt:lpstr>网格计算</vt:lpstr>
      <vt:lpstr>网格计算</vt:lpstr>
      <vt:lpstr>网格计算</vt:lpstr>
      <vt:lpstr>网格计算</vt:lpstr>
      <vt:lpstr>网格计算</vt:lpstr>
      <vt:lpstr>测试题</vt:lpstr>
      <vt:lpstr>测试题</vt:lpstr>
      <vt:lpstr>网格计算</vt:lpstr>
      <vt:lpstr>网格计算</vt:lpstr>
      <vt:lpstr>网格计算</vt:lpstr>
      <vt:lpstr>网格计算</vt:lpstr>
      <vt:lpstr>网格计算</vt:lpstr>
      <vt:lpstr>网格计算</vt:lpstr>
      <vt:lpstr>网格计算</vt:lpstr>
      <vt:lpstr>网格计算</vt:lpstr>
      <vt:lpstr>网格计算</vt:lpstr>
      <vt:lpstr>网格计算</vt:lpstr>
      <vt:lpstr>网格计算</vt:lpstr>
      <vt:lpstr>网格计算</vt:lpstr>
      <vt:lpstr>网格计算</vt:lpstr>
      <vt:lpstr>网格计算</vt:lpstr>
      <vt:lpstr>网格计算</vt:lpstr>
      <vt:lpstr>网格计算</vt:lpstr>
      <vt:lpstr>网格计算</vt:lpstr>
      <vt:lpstr>网格计算</vt:lpstr>
      <vt:lpstr>网格计算</vt:lpstr>
      <vt:lpstr>测试</vt:lpstr>
      <vt:lpstr>测试</vt:lpstr>
      <vt:lpstr>网格计算</vt:lpstr>
      <vt:lpstr>网格计算</vt:lpstr>
      <vt:lpstr>网格计算</vt:lpstr>
      <vt:lpstr>网格计算</vt:lpstr>
      <vt:lpstr>网格计算</vt:lpstr>
      <vt:lpstr>网格计算</vt:lpstr>
      <vt:lpstr>网格计算</vt:lpstr>
      <vt:lpstr>网格计算</vt:lpstr>
      <vt:lpstr>网格计算</vt:lpstr>
      <vt:lpstr>网格计算</vt:lpstr>
      <vt:lpstr>网格计算</vt:lpstr>
      <vt:lpstr>网格计算</vt:lpstr>
      <vt:lpstr>网格计算</vt:lpstr>
      <vt:lpstr>网格计算</vt:lpstr>
      <vt:lpstr>网格计算</vt:lpstr>
      <vt:lpstr>网格计算</vt:lpstr>
      <vt:lpstr>网格计算</vt:lpstr>
      <vt:lpstr>网格计算</vt:lpstr>
      <vt:lpstr>试题</vt:lpstr>
      <vt:lpstr>试题</vt:lpstr>
    </vt:vector>
  </TitlesOfParts>
  <Company>Sinopec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LR</dc:creator>
  <cp:lastModifiedBy>dingyi200415</cp:lastModifiedBy>
  <cp:revision>5929</cp:revision>
  <dcterms:created xsi:type="dcterms:W3CDTF">2011-07-01T08:48:09Z</dcterms:created>
  <dcterms:modified xsi:type="dcterms:W3CDTF">2020-03-10T11:28:12Z</dcterms:modified>
</cp:coreProperties>
</file>